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46"/>
  </p:notesMasterIdLst>
  <p:sldIdLst>
    <p:sldId id="256" r:id="rId3"/>
    <p:sldId id="309" r:id="rId4"/>
    <p:sldId id="257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300" r:id="rId17"/>
    <p:sldId id="275" r:id="rId18"/>
    <p:sldId id="277" r:id="rId19"/>
    <p:sldId id="276" r:id="rId20"/>
    <p:sldId id="278" r:id="rId21"/>
    <p:sldId id="279" r:id="rId22"/>
    <p:sldId id="280" r:id="rId23"/>
    <p:sldId id="304" r:id="rId24"/>
    <p:sldId id="281" r:id="rId25"/>
    <p:sldId id="282" r:id="rId26"/>
    <p:sldId id="283" r:id="rId27"/>
    <p:sldId id="285" r:id="rId28"/>
    <p:sldId id="284" r:id="rId29"/>
    <p:sldId id="308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5" r:id="rId41"/>
    <p:sldId id="302" r:id="rId42"/>
    <p:sldId id="305" r:id="rId43"/>
    <p:sldId id="306" r:id="rId44"/>
    <p:sldId id="310" r:id="rId4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BC26DE-9F02-47AA-A563-D82EAF03D69D}">
          <p14:sldIdLst>
            <p14:sldId id="256"/>
          </p14:sldIdLst>
        </p14:section>
        <p14:section name="Untitled Section" id="{9FFFECAD-991E-4F48-A3A2-3AEE24FE543A}">
          <p14:sldIdLst>
            <p14:sldId id="309"/>
            <p14:sldId id="257"/>
            <p14:sldId id="260"/>
            <p14:sldId id="261"/>
            <p14:sldId id="259"/>
            <p14:sldId id="262"/>
            <p14:sldId id="263"/>
            <p14:sldId id="264"/>
            <p14:sldId id="265"/>
            <p14:sldId id="268"/>
            <p14:sldId id="269"/>
            <p14:sldId id="270"/>
            <p14:sldId id="271"/>
            <p14:sldId id="300"/>
            <p14:sldId id="275"/>
            <p14:sldId id="277"/>
            <p14:sldId id="276"/>
            <p14:sldId id="278"/>
            <p14:sldId id="279"/>
            <p14:sldId id="280"/>
            <p14:sldId id="304"/>
            <p14:sldId id="281"/>
            <p14:sldId id="282"/>
            <p14:sldId id="283"/>
            <p14:sldId id="285"/>
            <p14:sldId id="284"/>
            <p14:sldId id="308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6"/>
            <p14:sldId id="295"/>
            <p14:sldId id="302"/>
            <p14:sldId id="305"/>
            <p14:sldId id="306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285" autoAdjust="0"/>
  </p:normalViewPr>
  <p:slideViewPr>
    <p:cSldViewPr>
      <p:cViewPr varScale="1">
        <p:scale>
          <a:sx n="112" d="100"/>
          <a:sy n="112" d="100"/>
        </p:scale>
        <p:origin x="1176" y="1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9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EE2C-5D78-0242-98AA-C6F0C4655FC0}" type="datetimeFigureOut">
              <a:rPr lang="en-US" smtClean="0"/>
              <a:t>10/24/16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BD112-298E-9B4D-8A74-4C97999AC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7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776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4240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7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3908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8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8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658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018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097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086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65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2828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828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9531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740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153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55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2866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903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6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960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891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573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523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4883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0995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5437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4569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8779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0492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2822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67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6466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4106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46004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22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755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12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320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20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4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3D38-181A-45BA-B4D2-46C6BCCB755C}" type="datetime1">
              <a:rPr lang="en-US" smtClean="0"/>
              <a:t>10/24/16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A04-F4A8-4F60-9D09-79DFE9E42CCA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4B45-F005-4986-9BE2-75937F0A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A04-F4A8-4F60-9D09-79DFE9E42CCA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4B45-F005-4986-9BE2-75937F0A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A04-F4A8-4F60-9D09-79DFE9E42CCA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4B45-F005-4986-9BE2-75937F0A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0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A04-F4A8-4F60-9D09-79DFE9E42CCA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4B45-F005-4986-9BE2-75937F0A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74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A04-F4A8-4F60-9D09-79DFE9E42CCA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4B45-F005-4986-9BE2-75937F0A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A04-F4A8-4F60-9D09-79DFE9E42CCA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4B45-F005-4986-9BE2-75937F0A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5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A04-F4A8-4F60-9D09-79DFE9E42CCA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4B45-F005-4986-9BE2-75937F0A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A04-F4A8-4F60-9D09-79DFE9E42CCA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4B45-F005-4986-9BE2-75937F0A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7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990600"/>
            <a:ext cx="7875016" cy="3859529"/>
          </a:xfr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6CC9-DA2D-4175-834C-4A8BB3AF57E1}" type="datetime1">
              <a:rPr lang="en-US" smtClean="0"/>
              <a:t>10/24/16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B2D15-85A4-416D-BB7A-F885080D7EBB}" type="datetime1">
              <a:rPr lang="en-US" smtClean="0"/>
              <a:t>10/24/16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54BAA-D719-43AB-85C3-4B85A05400DB}" type="datetime1">
              <a:rPr lang="en-US" smtClean="0"/>
              <a:t>10/24/16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D98F-5F27-4FD0-AFE2-3B7C50F61602}" type="datetime1">
              <a:rPr lang="en-US" smtClean="0"/>
              <a:t>10/24/16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A04-F4A8-4F60-9D09-79DFE9E42CCA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4B45-F005-4986-9BE2-75937F0A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4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A04-F4A8-4F60-9D09-79DFE9E42CCA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4B45-F005-4986-9BE2-75937F0A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7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A04-F4A8-4F60-9D09-79DFE9E42CCA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4B45-F005-4986-9BE2-75937F0A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A04-F4A8-4F60-9D09-79DFE9E42CCA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4B45-F005-4986-9BE2-75937F0A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7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868" y="5945122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610" y="21323"/>
                </a:moveTo>
                <a:lnTo>
                  <a:pt x="3637305" y="912876"/>
                </a:lnTo>
                <a:lnTo>
                  <a:pt x="4898136" y="912876"/>
                </a:lnTo>
                <a:lnTo>
                  <a:pt x="85610" y="21323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1"/>
                </a:lnTo>
                <a:lnTo>
                  <a:pt x="85610" y="21323"/>
                </a:lnTo>
                <a:lnTo>
                  <a:pt x="660" y="0"/>
                </a:lnTo>
                <a:close/>
              </a:path>
            </a:pathLst>
          </a:custGeom>
          <a:solidFill>
            <a:srgbClr val="9FC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6148" y="5939034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37"/>
                </a:lnTo>
                <a:lnTo>
                  <a:pt x="2870497" y="918965"/>
                </a:lnTo>
                <a:lnTo>
                  <a:pt x="3653955" y="918965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5"/>
            <a:ext cx="3398519" cy="10683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672"/>
            <a:ext cx="3370834" cy="1073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668" y="1498870"/>
            <a:ext cx="7852663" cy="2113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4491" y="1941675"/>
            <a:ext cx="7875016" cy="3859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4146-ACFC-48BF-AD12-B79B844DFBA9}" type="datetime1">
              <a:rPr lang="en-US" smtClean="0"/>
              <a:t>10/24/16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9" name="Picture 8" descr="SDM_SEAL_Blue.jpg"/>
          <p:cNvPicPr>
            <a:picLocks noChangeAspect="1"/>
          </p:cNvPicPr>
          <p:nvPr userDrawn="1"/>
        </p:nvPicPr>
        <p:blipFill>
          <a:blip r:embed="rId9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9762"/>
            <a:ext cx="6124458" cy="6163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47800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52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mbria"/>
                <a:ea typeface="+mn-ea"/>
                <a:cs typeface="Cambria"/>
              </a:rPr>
              <a:t>COMPLIANCE </a:t>
            </a:r>
            <a:endParaRPr lang="en-US" sz="60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6AA04-F4A8-4F60-9D09-79DFE9E42CCA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4B45-F005-4986-9BE2-75937F0A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6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lcouch@buffalo.edu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067" y="4953002"/>
            <a:ext cx="7457440" cy="487680"/>
          </a:xfrm>
          <a:custGeom>
            <a:avLst/>
            <a:gdLst/>
            <a:ahLst/>
            <a:cxnLst/>
            <a:rect l="l" t="t" r="r" b="b"/>
            <a:pathLst>
              <a:path w="7457440" h="487679">
                <a:moveTo>
                  <a:pt x="7456932" y="0"/>
                </a:moveTo>
                <a:lnTo>
                  <a:pt x="0" y="289686"/>
                </a:lnTo>
                <a:lnTo>
                  <a:pt x="7456932" y="487679"/>
                </a:lnTo>
                <a:lnTo>
                  <a:pt x="7456932" y="0"/>
                </a:lnTo>
                <a:close/>
              </a:path>
            </a:pathLst>
          </a:custGeom>
          <a:solidFill>
            <a:srgbClr val="9FC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62" y="5237991"/>
            <a:ext cx="9033510" cy="788035"/>
          </a:xfrm>
          <a:custGeom>
            <a:avLst/>
            <a:gdLst/>
            <a:ahLst/>
            <a:cxnLst/>
            <a:rect l="l" t="t" r="r" b="b"/>
            <a:pathLst>
              <a:path w="9033510" h="788035">
                <a:moveTo>
                  <a:pt x="9033037" y="0"/>
                </a:moveTo>
                <a:lnTo>
                  <a:pt x="0" y="0"/>
                </a:lnTo>
                <a:lnTo>
                  <a:pt x="9033037" y="787907"/>
                </a:lnTo>
                <a:lnTo>
                  <a:pt x="9033037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8719"/>
            <a:ext cx="9143999" cy="1859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341"/>
            <a:ext cx="9144000" cy="8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28800" y="381000"/>
            <a:ext cx="54102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800" dirty="0" smtClean="0"/>
              <a:t>
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4419600"/>
            <a:ext cx="9144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/>
                <a:cs typeface="Cambria"/>
              </a:rPr>
              <a:t>COMPLIANCE </a:t>
            </a:r>
            <a:r>
              <a:rPr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/>
                <a:cs typeface="Cambria"/>
              </a:rPr>
              <a:t>HOTLIN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/>
                <a:cs typeface="Cambria"/>
              </a:rPr>
              <a:t>E: 844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/>
                <a:cs typeface="Cambria"/>
              </a:rPr>
              <a:t>-248-9266</a:t>
            </a:r>
            <a:endParaRPr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/>
              <a:cs typeface="Cambria"/>
            </a:endParaRPr>
          </a:p>
        </p:txBody>
      </p:sp>
      <p:pic>
        <p:nvPicPr>
          <p:cNvPr id="15" name="Picture 14" descr="SDM_DE Whi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451716"/>
            <a:ext cx="9144000" cy="1406284"/>
          </a:xfrm>
          <a:prstGeom prst="rect">
            <a:avLst/>
          </a:prstGeom>
        </p:spPr>
      </p:pic>
      <p:pic>
        <p:nvPicPr>
          <p:cNvPr id="16" name="Picture 15" descr="SDM_SEAL_Black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3962400" cy="3372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76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/>
                <a:cs typeface="Cambria"/>
              </a:rPr>
              <a:t>COMPLIANCE TRAINING </a:t>
            </a:r>
            <a:endParaRPr lang="en-US" sz="5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19200"/>
            <a:ext cx="7700009" cy="5450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295910" indent="-256540" algn="ctr">
              <a:lnSpc>
                <a:spcPct val="93200"/>
              </a:lnSpc>
            </a:pPr>
            <a:r>
              <a:rPr lang="en-US" sz="2800" b="1" dirty="0" smtClean="0">
                <a:latin typeface="Times New Roman"/>
                <a:cs typeface="Times New Roman"/>
              </a:rPr>
              <a:t>Elements of an Effective Compliance Program (cont.)</a:t>
            </a:r>
          </a:p>
          <a:p>
            <a:pPr marL="268605" marR="295910" indent="-256540" algn="ctr">
              <a:lnSpc>
                <a:spcPct val="93200"/>
              </a:lnSpc>
            </a:pPr>
            <a:endParaRPr lang="en-US" sz="2400" b="1" dirty="0" smtClean="0">
              <a:latin typeface="Times New Roman"/>
              <a:cs typeface="Times New Roman"/>
            </a:endParaRPr>
          </a:p>
          <a:p>
            <a:pPr marL="268605" marR="295910" indent="-256540">
              <a:lnSpc>
                <a:spcPct val="93200"/>
              </a:lnSpc>
            </a:pPr>
            <a:r>
              <a:rPr lang="en-US" dirty="0" smtClean="0">
                <a:latin typeface="Times New Roman"/>
                <a:cs typeface="Times New Roman"/>
              </a:rPr>
              <a:t>5) </a:t>
            </a:r>
            <a:r>
              <a:rPr lang="en-US" spc="-5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onsistent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disciplin</a:t>
            </a:r>
            <a:r>
              <a:rPr lang="en-US" spc="-10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ry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policies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encourage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good </a:t>
            </a:r>
            <a:r>
              <a:rPr lang="en-US" spc="-10" dirty="0" smtClean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Times New Roman"/>
                <a:cs typeface="Times New Roman"/>
              </a:rPr>
              <a:t>aith</a:t>
            </a:r>
            <a:r>
              <a:rPr lang="en-US" u="none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partic</a:t>
            </a:r>
            <a:r>
              <a:rPr lang="en-US" spc="-1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pa</a:t>
            </a:r>
            <a:r>
              <a:rPr lang="en-US" spc="-10" dirty="0" smtClean="0">
                <a:latin typeface="Times New Roman"/>
                <a:cs typeface="Times New Roman"/>
              </a:rPr>
              <a:t>ti</a:t>
            </a:r>
            <a:r>
              <a:rPr lang="en-US" dirty="0" smtClean="0">
                <a:latin typeface="Times New Roman"/>
                <a:cs typeface="Times New Roman"/>
              </a:rPr>
              <a:t>on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 the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co</a:t>
            </a:r>
            <a:r>
              <a:rPr lang="en-US" spc="-20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pliance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program</a:t>
            </a:r>
            <a:r>
              <a:rPr lang="en-US" u="none" spc="-20" dirty="0" smtClean="0">
                <a:latin typeface="Times New Roman"/>
                <a:cs typeface="Times New Roman"/>
              </a:rPr>
              <a:t> </a:t>
            </a:r>
            <a:r>
              <a:rPr lang="en-US" u="none" spc="-5" dirty="0" smtClean="0">
                <a:latin typeface="Times New Roman"/>
                <a:cs typeface="Times New Roman"/>
              </a:rPr>
              <a:t>w</a:t>
            </a:r>
            <a:r>
              <a:rPr lang="en-US" u="none" dirty="0" smtClean="0">
                <a:latin typeface="Times New Roman"/>
                <a:cs typeface="Times New Roman"/>
              </a:rPr>
              <a:t>hich </a:t>
            </a:r>
            <a:r>
              <a:rPr lang="en-US" u="none" spc="-20" dirty="0" smtClean="0">
                <a:latin typeface="Times New Roman"/>
                <a:cs typeface="Times New Roman"/>
              </a:rPr>
              <a:t>m</a:t>
            </a:r>
            <a:r>
              <a:rPr lang="en-US" u="none" spc="-5" dirty="0" smtClean="0">
                <a:latin typeface="Times New Roman"/>
                <a:cs typeface="Times New Roman"/>
              </a:rPr>
              <a:t>u</a:t>
            </a:r>
            <a:r>
              <a:rPr lang="en-US" u="none" dirty="0" smtClean="0">
                <a:latin typeface="Times New Roman"/>
                <a:cs typeface="Times New Roman"/>
              </a:rPr>
              <a:t>st be clear and include</a:t>
            </a:r>
            <a:r>
              <a:rPr lang="en-US" u="none" spc="-35" dirty="0" smtClean="0">
                <a:latin typeface="Times New Roman"/>
                <a:cs typeface="Times New Roman"/>
              </a:rPr>
              <a:t> </a:t>
            </a:r>
            <a:r>
              <a:rPr lang="en-US" u="none" dirty="0" smtClean="0">
                <a:latin typeface="Times New Roman"/>
                <a:cs typeface="Times New Roman"/>
              </a:rPr>
              <a:t>partic</a:t>
            </a:r>
            <a:r>
              <a:rPr lang="en-US" u="none" spc="-10" dirty="0" smtClean="0">
                <a:latin typeface="Times New Roman"/>
                <a:cs typeface="Times New Roman"/>
              </a:rPr>
              <a:t>i</a:t>
            </a:r>
            <a:r>
              <a:rPr lang="en-US" u="none" dirty="0" smtClean="0">
                <a:latin typeface="Times New Roman"/>
                <a:cs typeface="Times New Roman"/>
              </a:rPr>
              <a:t>pa</a:t>
            </a:r>
            <a:r>
              <a:rPr lang="en-US" u="none" spc="-10" dirty="0" smtClean="0">
                <a:latin typeface="Times New Roman"/>
                <a:cs typeface="Times New Roman"/>
              </a:rPr>
              <a:t>ti</a:t>
            </a:r>
            <a:r>
              <a:rPr lang="en-US" u="none" dirty="0" smtClean="0">
                <a:latin typeface="Times New Roman"/>
                <a:cs typeface="Times New Roman"/>
              </a:rPr>
              <a:t>on</a:t>
            </a:r>
            <a:r>
              <a:rPr lang="en-US" u="none" spc="-40" dirty="0" smtClean="0">
                <a:latin typeface="Times New Roman"/>
                <a:cs typeface="Times New Roman"/>
              </a:rPr>
              <a:t> </a:t>
            </a:r>
            <a:r>
              <a:rPr lang="en-US" u="none" dirty="0" smtClean="0">
                <a:latin typeface="Times New Roman"/>
                <a:cs typeface="Times New Roman"/>
              </a:rPr>
              <a:t>in non-co</a:t>
            </a:r>
            <a:r>
              <a:rPr lang="en-US" u="none" spc="-20" dirty="0" smtClean="0">
                <a:latin typeface="Times New Roman"/>
                <a:cs typeface="Times New Roman"/>
              </a:rPr>
              <a:t>m</a:t>
            </a:r>
            <a:r>
              <a:rPr lang="en-US" u="none" dirty="0" smtClean="0">
                <a:latin typeface="Times New Roman"/>
                <a:cs typeface="Times New Roman"/>
              </a:rPr>
              <a:t>pliant</a:t>
            </a:r>
            <a:r>
              <a:rPr lang="en-US" u="none" spc="-35" dirty="0" smtClean="0">
                <a:latin typeface="Times New Roman"/>
                <a:cs typeface="Times New Roman"/>
              </a:rPr>
              <a:t> </a:t>
            </a:r>
            <a:r>
              <a:rPr lang="en-US" u="none" dirty="0" smtClean="0">
                <a:latin typeface="Times New Roman"/>
                <a:cs typeface="Times New Roman"/>
              </a:rPr>
              <a:t>behavior</a:t>
            </a:r>
            <a:r>
              <a:rPr lang="en-US" u="none" spc="-20" dirty="0" smtClean="0">
                <a:latin typeface="Times New Roman"/>
                <a:cs typeface="Times New Roman"/>
              </a:rPr>
              <a:t> </a:t>
            </a:r>
            <a:r>
              <a:rPr lang="en-US" u="none" dirty="0" smtClean="0">
                <a:latin typeface="Times New Roman"/>
                <a:cs typeface="Times New Roman"/>
              </a:rPr>
              <a:t>and </a:t>
            </a:r>
            <a:r>
              <a:rPr lang="en-US" u="none" spc="-10" dirty="0" smtClean="0">
                <a:latin typeface="Times New Roman"/>
                <a:cs typeface="Times New Roman"/>
              </a:rPr>
              <a:t>f</a:t>
            </a:r>
            <a:r>
              <a:rPr lang="en-US" u="none" dirty="0" smtClean="0">
                <a:latin typeface="Times New Roman"/>
                <a:cs typeface="Times New Roman"/>
              </a:rPr>
              <a:t>ailure</a:t>
            </a:r>
            <a:r>
              <a:rPr lang="en-US" u="none" spc="-25" dirty="0" smtClean="0">
                <a:latin typeface="Times New Roman"/>
                <a:cs typeface="Times New Roman"/>
              </a:rPr>
              <a:t> </a:t>
            </a:r>
            <a:r>
              <a:rPr lang="en-US" u="none" dirty="0" smtClean="0">
                <a:latin typeface="Times New Roman"/>
                <a:cs typeface="Times New Roman"/>
              </a:rPr>
              <a:t>to</a:t>
            </a:r>
            <a:r>
              <a:rPr lang="en-US" u="none" spc="-15" dirty="0" smtClean="0">
                <a:latin typeface="Times New Roman"/>
                <a:cs typeface="Times New Roman"/>
              </a:rPr>
              <a:t> </a:t>
            </a:r>
            <a:r>
              <a:rPr lang="en-US" u="none" dirty="0" smtClean="0">
                <a:latin typeface="Times New Roman"/>
                <a:cs typeface="Times New Roman"/>
              </a:rPr>
              <a:t>report</a:t>
            </a:r>
            <a:r>
              <a:rPr lang="en-US" u="none" spc="-20" dirty="0" smtClean="0">
                <a:latin typeface="Times New Roman"/>
                <a:cs typeface="Times New Roman"/>
              </a:rPr>
              <a:t> </a:t>
            </a:r>
            <a:r>
              <a:rPr lang="en-US" u="none" dirty="0" smtClean="0">
                <a:latin typeface="Times New Roman"/>
                <a:cs typeface="Times New Roman"/>
              </a:rPr>
              <a:t>suspected</a:t>
            </a:r>
            <a:r>
              <a:rPr lang="en-US" u="none" spc="-25" dirty="0" smtClean="0">
                <a:latin typeface="Times New Roman"/>
                <a:cs typeface="Times New Roman"/>
              </a:rPr>
              <a:t> </a:t>
            </a:r>
            <a:r>
              <a:rPr lang="en-US" u="none" dirty="0" smtClean="0">
                <a:latin typeface="Times New Roman"/>
                <a:cs typeface="Times New Roman"/>
              </a:rPr>
              <a:t>proble</a:t>
            </a:r>
            <a:r>
              <a:rPr lang="en-US" u="none" spc="-20" dirty="0" smtClean="0">
                <a:latin typeface="Times New Roman"/>
                <a:cs typeface="Times New Roman"/>
              </a:rPr>
              <a:t>m</a:t>
            </a:r>
            <a:r>
              <a:rPr lang="en-US" u="none" dirty="0" smtClean="0">
                <a:latin typeface="Times New Roman"/>
                <a:cs typeface="Times New Roman"/>
              </a:rPr>
              <a:t>s as grounds</a:t>
            </a:r>
            <a:r>
              <a:rPr lang="en-US" u="none" spc="-10" dirty="0" smtClean="0">
                <a:latin typeface="Times New Roman"/>
                <a:cs typeface="Times New Roman"/>
              </a:rPr>
              <a:t> for discipline and/or termination.</a:t>
            </a:r>
          </a:p>
          <a:p>
            <a:pPr marL="268605" marR="295910" indent="-256540">
              <a:lnSpc>
                <a:spcPct val="93200"/>
              </a:lnSpc>
            </a:pPr>
            <a:endParaRPr lang="en-US" spc="-10" dirty="0">
              <a:latin typeface="Times New Roman"/>
              <a:cs typeface="Times New Roman"/>
            </a:endParaRPr>
          </a:p>
          <a:p>
            <a:pPr marL="268605" marR="295910" indent="-256540">
              <a:lnSpc>
                <a:spcPct val="93200"/>
              </a:lnSpc>
            </a:pPr>
            <a:r>
              <a:rPr lang="en-US" spc="-10" dirty="0" smtClean="0">
                <a:latin typeface="Times New Roman"/>
                <a:cs typeface="Times New Roman"/>
              </a:rPr>
              <a:t>6) </a:t>
            </a:r>
            <a:r>
              <a:rPr lang="en-US" dirty="0" smtClean="0">
                <a:latin typeface="Times New Roman"/>
                <a:cs typeface="Times New Roman"/>
              </a:rPr>
              <a:t>A</a:t>
            </a:r>
            <a:r>
              <a:rPr lang="en-US" spc="-140" dirty="0" smtClean="0">
                <a:latin typeface="Times New Roman"/>
                <a:cs typeface="Times New Roman"/>
              </a:rPr>
              <a:t> </a:t>
            </a:r>
            <a:r>
              <a:rPr lang="en-US" spc="-2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echanism</a:t>
            </a:r>
            <a:r>
              <a:rPr lang="en-US" spc="-10" dirty="0">
                <a:latin typeface="Times New Roman"/>
                <a:cs typeface="Times New Roman"/>
              </a:rPr>
              <a:t> f</a:t>
            </a:r>
            <a:r>
              <a:rPr lang="en-US" dirty="0">
                <a:latin typeface="Times New Roman"/>
                <a:cs typeface="Times New Roman"/>
              </a:rPr>
              <a:t>or the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“routine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identi</a:t>
            </a:r>
            <a:r>
              <a:rPr lang="en-US" spc="-10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ic</a:t>
            </a:r>
            <a:r>
              <a:rPr lang="en-US" spc="-10" dirty="0">
                <a:latin typeface="Times New Roman"/>
                <a:cs typeface="Times New Roman"/>
              </a:rPr>
              <a:t>at</a:t>
            </a:r>
            <a:r>
              <a:rPr lang="en-US" dirty="0">
                <a:latin typeface="Times New Roman"/>
                <a:cs typeface="Times New Roman"/>
              </a:rPr>
              <a:t>ion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of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co</a:t>
            </a:r>
            <a:r>
              <a:rPr lang="en-US" spc="-2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pliance risk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areas”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 an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</a:t>
            </a:r>
            <a:r>
              <a:rPr lang="en-US" spc="-2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ple</a:t>
            </a:r>
            <a:r>
              <a:rPr lang="en-US" spc="-2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entation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of internal</a:t>
            </a:r>
            <a:r>
              <a:rPr lang="en-US" spc="-4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 external </a:t>
            </a:r>
            <a:r>
              <a:rPr lang="en-US" b="1" dirty="0">
                <a:latin typeface="Times New Roman"/>
                <a:cs typeface="Times New Roman"/>
              </a:rPr>
              <a:t>audits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or evaluation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of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non-co</a:t>
            </a:r>
            <a:r>
              <a:rPr lang="en-US" spc="-2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plia</a:t>
            </a:r>
            <a:r>
              <a:rPr lang="en-US" spc="-5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ce.</a:t>
            </a:r>
          </a:p>
          <a:p>
            <a:pPr marL="268605" marR="5080" indent="-256540">
              <a:lnSpc>
                <a:spcPct val="91500"/>
              </a:lnSpc>
            </a:pPr>
            <a:endParaRPr lang="en-US" spc="-5" dirty="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91500"/>
              </a:lnSpc>
            </a:pPr>
            <a:r>
              <a:rPr lang="en-US" spc="-5" dirty="0">
                <a:latin typeface="Times New Roman"/>
                <a:cs typeface="Times New Roman"/>
              </a:rPr>
              <a:t>7) C</a:t>
            </a:r>
            <a:r>
              <a:rPr lang="en-US" spc="5" dirty="0">
                <a:latin typeface="Times New Roman"/>
                <a:cs typeface="Times New Roman"/>
              </a:rPr>
              <a:t>o</a:t>
            </a:r>
            <a:r>
              <a:rPr lang="en-US" spc="-15" dirty="0">
                <a:latin typeface="Times New Roman"/>
                <a:cs typeface="Times New Roman"/>
              </a:rPr>
              <a:t>mm</a:t>
            </a:r>
            <a:r>
              <a:rPr lang="en-US" spc="5" dirty="0">
                <a:latin typeface="Times New Roman"/>
                <a:cs typeface="Times New Roman"/>
              </a:rPr>
              <a:t>it</a:t>
            </a:r>
            <a:r>
              <a:rPr lang="en-US" spc="-15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5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N</a:t>
            </a:r>
            <a:r>
              <a:rPr lang="en-US" spc="5" dirty="0">
                <a:latin typeface="Times New Roman"/>
                <a:cs typeface="Times New Roman"/>
              </a:rPr>
              <a:t>on</a:t>
            </a:r>
            <a:r>
              <a:rPr lang="en-US" dirty="0">
                <a:latin typeface="Times New Roman"/>
                <a:cs typeface="Times New Roman"/>
              </a:rPr>
              <a:t>-I</a:t>
            </a:r>
            <a:r>
              <a:rPr lang="en-US" spc="5" dirty="0">
                <a:latin typeface="Times New Roman"/>
                <a:cs typeface="Times New Roman"/>
              </a:rPr>
              <a:t>nti</a:t>
            </a:r>
            <a:r>
              <a:rPr lang="en-US" spc="-15" dirty="0">
                <a:latin typeface="Times New Roman"/>
                <a:cs typeface="Times New Roman"/>
              </a:rPr>
              <a:t>m</a:t>
            </a:r>
            <a:r>
              <a:rPr lang="en-US" spc="5" dirty="0">
                <a:latin typeface="Times New Roman"/>
                <a:cs typeface="Times New Roman"/>
              </a:rPr>
              <a:t>id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5" dirty="0">
                <a:latin typeface="Times New Roman"/>
                <a:cs typeface="Times New Roman"/>
              </a:rPr>
              <a:t>tio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-4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5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N</a:t>
            </a:r>
            <a:r>
              <a:rPr lang="en-US" spc="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spc="-5" dirty="0" smtClean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e</a:t>
            </a:r>
            <a:r>
              <a:rPr lang="en-US" spc="5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a</a:t>
            </a:r>
            <a:r>
              <a:rPr lang="en-US" spc="5" dirty="0" smtClean="0">
                <a:latin typeface="Times New Roman"/>
                <a:cs typeface="Times New Roman"/>
              </a:rPr>
              <a:t>li</a:t>
            </a:r>
            <a:r>
              <a:rPr lang="en-US" dirty="0" smtClean="0">
                <a:latin typeface="Times New Roman"/>
                <a:cs typeface="Times New Roman"/>
              </a:rPr>
              <a:t>a</a:t>
            </a:r>
            <a:r>
              <a:rPr lang="en-US" spc="5" dirty="0" smtClean="0">
                <a:latin typeface="Times New Roman"/>
                <a:cs typeface="Times New Roman"/>
              </a:rPr>
              <a:t>tio</a:t>
            </a:r>
            <a:r>
              <a:rPr lang="en-US" dirty="0" smtClean="0">
                <a:latin typeface="Times New Roman"/>
                <a:cs typeface="Times New Roman"/>
              </a:rPr>
              <a:t>n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5" dirty="0">
                <a:latin typeface="Times New Roman"/>
                <a:cs typeface="Times New Roman"/>
              </a:rPr>
              <a:t>nsu</a:t>
            </a:r>
            <a:r>
              <a:rPr lang="en-US" dirty="0">
                <a:latin typeface="Times New Roman"/>
                <a:cs typeface="Times New Roman"/>
              </a:rPr>
              <a:t>re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thos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individ</a:t>
            </a:r>
            <a:r>
              <a:rPr lang="en-US" spc="-10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5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4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w</a:t>
            </a:r>
            <a:r>
              <a:rPr lang="en-US" spc="5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o </a:t>
            </a:r>
            <a:r>
              <a:rPr lang="en-US" spc="5" dirty="0">
                <a:latin typeface="Times New Roman"/>
                <a:cs typeface="Times New Roman"/>
              </a:rPr>
              <a:t>d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re</a:t>
            </a:r>
            <a:r>
              <a:rPr lang="en-US" spc="5" dirty="0">
                <a:latin typeface="Times New Roman"/>
                <a:cs typeface="Times New Roman"/>
              </a:rPr>
              <a:t>po</a:t>
            </a:r>
            <a:r>
              <a:rPr lang="en-US" dirty="0">
                <a:latin typeface="Times New Roman"/>
                <a:cs typeface="Times New Roman"/>
              </a:rPr>
              <a:t>rt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 </a:t>
            </a:r>
            <a:r>
              <a:rPr lang="en-US" spc="5" dirty="0">
                <a:latin typeface="Times New Roman"/>
                <a:cs typeface="Times New Roman"/>
              </a:rPr>
              <a:t>susp</a:t>
            </a:r>
            <a:r>
              <a:rPr lang="en-US" dirty="0">
                <a:latin typeface="Times New Roman"/>
                <a:cs typeface="Times New Roman"/>
              </a:rPr>
              <a:t>ec</a:t>
            </a:r>
            <a:r>
              <a:rPr lang="en-US" spc="5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ed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spc="5" dirty="0">
                <a:latin typeface="Times New Roman"/>
                <a:cs typeface="Times New Roman"/>
              </a:rPr>
              <a:t>o</a:t>
            </a:r>
            <a:r>
              <a:rPr lang="en-US" spc="-15" dirty="0">
                <a:latin typeface="Times New Roman"/>
                <a:cs typeface="Times New Roman"/>
              </a:rPr>
              <a:t>m</a:t>
            </a:r>
            <a:r>
              <a:rPr lang="en-US" spc="5" dirty="0">
                <a:latin typeface="Times New Roman"/>
                <a:cs typeface="Times New Roman"/>
              </a:rPr>
              <a:t>pli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5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ce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issu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w</a:t>
            </a:r>
            <a:r>
              <a:rPr lang="en-US" spc="5" dirty="0">
                <a:latin typeface="Times New Roman"/>
                <a:cs typeface="Times New Roman"/>
              </a:rPr>
              <a:t>il</a:t>
            </a:r>
            <a:r>
              <a:rPr lang="en-US" dirty="0">
                <a:latin typeface="Times New Roman"/>
                <a:cs typeface="Times New Roman"/>
              </a:rPr>
              <a:t>l </a:t>
            </a:r>
            <a:r>
              <a:rPr lang="en-US" spc="5" dirty="0">
                <a:latin typeface="Times New Roman"/>
                <a:cs typeface="Times New Roman"/>
              </a:rPr>
              <a:t>no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inti</a:t>
            </a:r>
            <a:r>
              <a:rPr lang="en-US" spc="-15" dirty="0">
                <a:latin typeface="Times New Roman"/>
                <a:cs typeface="Times New Roman"/>
              </a:rPr>
              <a:t>m</a:t>
            </a:r>
            <a:r>
              <a:rPr lang="en-US" spc="5" dirty="0">
                <a:latin typeface="Times New Roman"/>
                <a:cs typeface="Times New Roman"/>
              </a:rPr>
              <a:t>id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5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ed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or th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subj</a:t>
            </a:r>
            <a:r>
              <a:rPr lang="en-US" dirty="0">
                <a:latin typeface="Times New Roman"/>
                <a:cs typeface="Times New Roman"/>
              </a:rPr>
              <a:t>ect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f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re</a:t>
            </a:r>
            <a:r>
              <a:rPr lang="en-US" spc="5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5" dirty="0">
                <a:latin typeface="Times New Roman"/>
                <a:cs typeface="Times New Roman"/>
              </a:rPr>
              <a:t>li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5" dirty="0">
                <a:latin typeface="Times New Roman"/>
                <a:cs typeface="Times New Roman"/>
              </a:rPr>
              <a:t>tio</a:t>
            </a:r>
            <a:r>
              <a:rPr lang="en-US" spc="-10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268605" marR="5080" indent="-256540">
              <a:lnSpc>
                <a:spcPct val="91500"/>
              </a:lnSpc>
            </a:pPr>
            <a:endParaRPr lang="en-US" spc="-5" dirty="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91500"/>
              </a:lnSpc>
            </a:pPr>
            <a:r>
              <a:rPr lang="en-US" spc="-5" dirty="0">
                <a:latin typeface="Times New Roman"/>
                <a:cs typeface="Times New Roman"/>
              </a:rPr>
              <a:t>8)  R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5" dirty="0">
                <a:latin typeface="Times New Roman"/>
                <a:cs typeface="Times New Roman"/>
              </a:rPr>
              <a:t>spons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re</a:t>
            </a:r>
            <a:r>
              <a:rPr lang="en-US" spc="5" dirty="0">
                <a:latin typeface="Times New Roman"/>
                <a:cs typeface="Times New Roman"/>
              </a:rPr>
              <a:t>qui</a:t>
            </a:r>
            <a:r>
              <a:rPr lang="en-US" dirty="0">
                <a:latin typeface="Times New Roman"/>
                <a:cs typeface="Times New Roman"/>
              </a:rPr>
              <a:t>res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at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re</a:t>
            </a:r>
            <a:r>
              <a:rPr lang="en-US" spc="5" dirty="0">
                <a:latin typeface="Times New Roman"/>
                <a:cs typeface="Times New Roman"/>
              </a:rPr>
              <a:t>po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5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f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susp</a:t>
            </a:r>
            <a:r>
              <a:rPr lang="en-US" dirty="0">
                <a:latin typeface="Times New Roman"/>
                <a:cs typeface="Times New Roman"/>
              </a:rPr>
              <a:t>ec</a:t>
            </a:r>
            <a:r>
              <a:rPr lang="en-US" spc="5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ed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non</a:t>
            </a:r>
            <a:r>
              <a:rPr lang="en-US" dirty="0" smtClean="0">
                <a:latin typeface="Times New Roman"/>
                <a:cs typeface="Times New Roman"/>
              </a:rPr>
              <a:t>-c</a:t>
            </a:r>
            <a:r>
              <a:rPr lang="en-US" spc="5" dirty="0" smtClean="0">
                <a:latin typeface="Times New Roman"/>
                <a:cs typeface="Times New Roman"/>
              </a:rPr>
              <a:t>o</a:t>
            </a:r>
            <a:r>
              <a:rPr lang="en-US" spc="-15" dirty="0" smtClean="0">
                <a:latin typeface="Times New Roman"/>
                <a:cs typeface="Times New Roman"/>
              </a:rPr>
              <a:t>m</a:t>
            </a:r>
            <a:r>
              <a:rPr lang="en-US" spc="5" dirty="0" smtClean="0">
                <a:latin typeface="Times New Roman"/>
                <a:cs typeface="Times New Roman"/>
              </a:rPr>
              <a:t>pli</a:t>
            </a:r>
            <a:r>
              <a:rPr lang="en-US" dirty="0" smtClean="0">
                <a:latin typeface="Times New Roman"/>
                <a:cs typeface="Times New Roman"/>
              </a:rPr>
              <a:t>a</a:t>
            </a:r>
            <a:r>
              <a:rPr lang="en-US" spc="5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ce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issu</a:t>
            </a:r>
            <a:r>
              <a:rPr lang="en-US" dirty="0">
                <a:latin typeface="Times New Roman"/>
                <a:cs typeface="Times New Roman"/>
              </a:rPr>
              <a:t>es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w</a:t>
            </a:r>
            <a:r>
              <a:rPr lang="en-US" spc="5" dirty="0">
                <a:latin typeface="Times New Roman"/>
                <a:cs typeface="Times New Roman"/>
              </a:rPr>
              <a:t>il</a:t>
            </a:r>
            <a:r>
              <a:rPr lang="en-US" dirty="0">
                <a:latin typeface="Times New Roman"/>
                <a:cs typeface="Times New Roman"/>
              </a:rPr>
              <a:t>l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5" dirty="0">
                <a:latin typeface="Times New Roman"/>
                <a:cs typeface="Times New Roman"/>
              </a:rPr>
              <a:t>dd</a:t>
            </a:r>
            <a:r>
              <a:rPr lang="en-US" dirty="0">
                <a:latin typeface="Times New Roman"/>
                <a:cs typeface="Times New Roman"/>
              </a:rPr>
              <a:t>re</a:t>
            </a:r>
            <a:r>
              <a:rPr lang="en-US" spc="5" dirty="0">
                <a:latin typeface="Times New Roman"/>
                <a:cs typeface="Times New Roman"/>
              </a:rPr>
              <a:t>ss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5" dirty="0">
                <a:latin typeface="Times New Roman"/>
                <a:cs typeface="Times New Roman"/>
              </a:rPr>
              <a:t>d</a:t>
            </a:r>
            <a:r>
              <a:rPr lang="en-US" dirty="0">
                <a:latin typeface="Lucida Sans Unicode"/>
                <a:cs typeface="Lucida Sans Unicode"/>
              </a:rPr>
              <a:t>.</a:t>
            </a:r>
          </a:p>
          <a:p>
            <a:pPr marL="268605" marR="295910" indent="-256540">
              <a:lnSpc>
                <a:spcPct val="932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19200"/>
            <a:ext cx="7957184" cy="3844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965"/>
              </a:lnSpc>
            </a:pPr>
            <a:r>
              <a:rPr sz="3600" b="1" spc="-5" dirty="0">
                <a:latin typeface="Times New Roman"/>
                <a:cs typeface="Times New Roman"/>
              </a:rPr>
              <a:t>O</a:t>
            </a:r>
            <a:r>
              <a:rPr sz="3600" b="1" spc="-20" dirty="0">
                <a:latin typeface="Times New Roman"/>
                <a:cs typeface="Times New Roman"/>
              </a:rPr>
              <a:t>M</a:t>
            </a:r>
            <a:r>
              <a:rPr sz="3600" b="1" dirty="0">
                <a:latin typeface="Times New Roman"/>
                <a:cs typeface="Times New Roman"/>
              </a:rPr>
              <a:t>I</a:t>
            </a:r>
            <a:r>
              <a:rPr sz="3600" b="1" spc="-20" dirty="0">
                <a:latin typeface="Times New Roman"/>
                <a:cs typeface="Times New Roman"/>
              </a:rPr>
              <a:t>G</a:t>
            </a:r>
            <a:r>
              <a:rPr sz="3600" b="1" spc="-3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Wor</a:t>
            </a:r>
            <a:r>
              <a:rPr sz="3600" b="1" spc="-15" dirty="0">
                <a:latin typeface="Times New Roman"/>
                <a:cs typeface="Times New Roman"/>
              </a:rPr>
              <a:t>k</a:t>
            </a:r>
            <a:r>
              <a:rPr sz="3600" b="1" spc="-3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Pla</a:t>
            </a:r>
            <a:r>
              <a:rPr sz="3600" b="1" spc="-20" dirty="0">
                <a:latin typeface="Times New Roman"/>
                <a:cs typeface="Times New Roman"/>
              </a:rPr>
              <a:t>n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spc="-15" dirty="0">
                <a:latin typeface="Times New Roman"/>
                <a:cs typeface="Times New Roman"/>
              </a:rPr>
              <a:t>-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Denta</a:t>
            </a:r>
            <a:r>
              <a:rPr sz="3600" b="1" spc="-10" dirty="0">
                <a:latin typeface="Times New Roman"/>
                <a:cs typeface="Times New Roman"/>
              </a:rPr>
              <a:t>l</a:t>
            </a:r>
            <a:r>
              <a:rPr sz="3600" b="1" spc="-40" dirty="0">
                <a:latin typeface="Times New Roman"/>
                <a:cs typeface="Times New Roman"/>
              </a:rPr>
              <a:t> </a:t>
            </a:r>
            <a:r>
              <a:rPr sz="3600" b="1" spc="-5" dirty="0" smtClean="0">
                <a:latin typeface="Times New Roman"/>
                <a:cs typeface="Times New Roman"/>
              </a:rPr>
              <a:t>Re</a:t>
            </a:r>
            <a:r>
              <a:rPr sz="3600" b="1" dirty="0" smtClean="0">
                <a:latin typeface="Times New Roman"/>
                <a:cs typeface="Times New Roman"/>
              </a:rPr>
              <a:t>v</a:t>
            </a:r>
            <a:r>
              <a:rPr sz="3600" b="1" spc="-5" dirty="0" smtClean="0">
                <a:latin typeface="Times New Roman"/>
                <a:cs typeface="Times New Roman"/>
              </a:rPr>
              <a:t>iew</a:t>
            </a:r>
            <a:endParaRPr lang="en-US" sz="3600" b="1" spc="-5" dirty="0" smtClean="0">
              <a:latin typeface="Times New Roman"/>
              <a:cs typeface="Times New Roman"/>
            </a:endParaRPr>
          </a:p>
          <a:p>
            <a:pPr marL="12700">
              <a:lnSpc>
                <a:spcPts val="2965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297815" marR="5080" indent="-285750">
              <a:lnSpc>
                <a:spcPts val="2400"/>
              </a:lnSpc>
              <a:spcBef>
                <a:spcPts val="540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800" spc="-25" dirty="0" smtClean="0">
                <a:latin typeface="Times New Roman"/>
                <a:cs typeface="Times New Roman"/>
              </a:rPr>
              <a:t>OM</a:t>
            </a:r>
            <a:r>
              <a:rPr sz="2800" spc="-15" dirty="0" smtClean="0">
                <a:latin typeface="Times New Roman"/>
                <a:cs typeface="Times New Roman"/>
              </a:rPr>
              <a:t>I</a:t>
            </a:r>
            <a:r>
              <a:rPr sz="2800" spc="-20" dirty="0" smtClean="0">
                <a:latin typeface="Times New Roman"/>
                <a:cs typeface="Times New Roman"/>
              </a:rPr>
              <a:t>G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ill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re</a:t>
            </a:r>
            <a:r>
              <a:rPr sz="2800" spc="-10" dirty="0">
                <a:latin typeface="Times New Roman"/>
                <a:cs typeface="Times New Roman"/>
              </a:rPr>
              <a:t>vi</a:t>
            </a:r>
            <a:r>
              <a:rPr sz="2800" spc="-20" dirty="0">
                <a:latin typeface="Times New Roman"/>
                <a:cs typeface="Times New Roman"/>
              </a:rPr>
              <a:t>ew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provider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nt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er</a:t>
            </a:r>
            <a:r>
              <a:rPr sz="2800" spc="-10" dirty="0">
                <a:latin typeface="Times New Roman"/>
                <a:cs typeface="Times New Roman"/>
              </a:rPr>
              <a:t>vi</a:t>
            </a:r>
            <a:r>
              <a:rPr sz="2800" spc="-20" dirty="0">
                <a:latin typeface="Times New Roman"/>
                <a:cs typeface="Times New Roman"/>
              </a:rPr>
              <a:t>ce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ver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fy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 s</a:t>
            </a:r>
            <a:r>
              <a:rPr sz="2800" spc="-15" dirty="0">
                <a:latin typeface="Times New Roman"/>
                <a:cs typeface="Times New Roman"/>
              </a:rPr>
              <a:t>er</a:t>
            </a:r>
            <a:r>
              <a:rPr sz="2800" spc="-10" dirty="0">
                <a:latin typeface="Times New Roman"/>
                <a:cs typeface="Times New Roman"/>
              </a:rPr>
              <a:t>vi</a:t>
            </a:r>
            <a:r>
              <a:rPr sz="2800" spc="-20" dirty="0">
                <a:latin typeface="Times New Roman"/>
                <a:cs typeface="Times New Roman"/>
              </a:rPr>
              <a:t>ce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bill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wer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perfo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30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d,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do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u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ion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suppor</a:t>
            </a:r>
            <a:r>
              <a:rPr sz="2800" spc="-10" dirty="0">
                <a:latin typeface="Times New Roman"/>
                <a:cs typeface="Times New Roman"/>
              </a:rPr>
              <a:t>ts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s</a:t>
            </a:r>
            <a:r>
              <a:rPr sz="2800" spc="-15" dirty="0">
                <a:latin typeface="Times New Roman"/>
                <a:cs typeface="Times New Roman"/>
              </a:rPr>
              <a:t>er</a:t>
            </a:r>
            <a:r>
              <a:rPr sz="2800" spc="-10" dirty="0">
                <a:latin typeface="Times New Roman"/>
                <a:cs typeface="Times New Roman"/>
              </a:rPr>
              <a:t>vi</a:t>
            </a:r>
            <a:r>
              <a:rPr sz="2800" spc="-20" dirty="0">
                <a:latin typeface="Times New Roman"/>
                <a:cs typeface="Times New Roman"/>
              </a:rPr>
              <a:t>ce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bill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d,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Times New Roman"/>
                <a:cs typeface="Times New Roman"/>
              </a:rPr>
              <a:t>c</a:t>
            </a:r>
            <a:r>
              <a:rPr sz="2800" spc="-10" dirty="0" smtClean="0">
                <a:latin typeface="Times New Roman"/>
                <a:cs typeface="Times New Roman"/>
              </a:rPr>
              <a:t>l</a:t>
            </a:r>
            <a:r>
              <a:rPr sz="2800" spc="-20" dirty="0" smtClean="0">
                <a:latin typeface="Times New Roman"/>
                <a:cs typeface="Times New Roman"/>
              </a:rPr>
              <a:t>a</a:t>
            </a:r>
            <a:r>
              <a:rPr sz="2800" spc="-10" dirty="0" smtClean="0">
                <a:latin typeface="Times New Roman"/>
                <a:cs typeface="Times New Roman"/>
              </a:rPr>
              <a:t>i</a:t>
            </a:r>
            <a:r>
              <a:rPr sz="2800" spc="-45" dirty="0" smtClean="0">
                <a:latin typeface="Times New Roman"/>
                <a:cs typeface="Times New Roman"/>
              </a:rPr>
              <a:t>m</a:t>
            </a:r>
            <a:r>
              <a:rPr sz="2800" spc="-10" dirty="0" smtClean="0">
                <a:latin typeface="Times New Roman"/>
                <a:cs typeface="Times New Roman"/>
              </a:rPr>
              <a:t>s</a:t>
            </a:r>
            <a:r>
              <a:rPr sz="2800" spc="55" dirty="0" smtClean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are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sub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itt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 </a:t>
            </a:r>
            <a:r>
              <a:rPr sz="2800" spc="-20" dirty="0">
                <a:latin typeface="Times New Roman"/>
                <a:cs typeface="Times New Roman"/>
              </a:rPr>
              <a:t>acc</a:t>
            </a:r>
            <a:r>
              <a:rPr sz="2800" spc="-15" dirty="0">
                <a:latin typeface="Times New Roman"/>
                <a:cs typeface="Times New Roman"/>
              </a:rPr>
              <a:t>ord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ith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di</a:t>
            </a:r>
            <a:r>
              <a:rPr sz="2800" spc="-20" dirty="0">
                <a:latin typeface="Times New Roman"/>
                <a:cs typeface="Times New Roman"/>
              </a:rPr>
              <a:t>ca</a:t>
            </a:r>
            <a:r>
              <a:rPr sz="2800" spc="-10" dirty="0">
                <a:latin typeface="Times New Roman"/>
                <a:cs typeface="Times New Roman"/>
              </a:rPr>
              <a:t>id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progra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ul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s,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regul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tions,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nd</a:t>
            </a:r>
            <a:r>
              <a:rPr sz="2800" spc="-10" dirty="0">
                <a:latin typeface="Times New Roman"/>
                <a:cs typeface="Times New Roman"/>
              </a:rPr>
              <a:t> poli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185" dirty="0">
                <a:latin typeface="Times New Roman"/>
                <a:cs typeface="Times New Roman"/>
              </a:rPr>
              <a:t>y</a:t>
            </a:r>
            <a:r>
              <a:rPr sz="2800" spc="-10" dirty="0" smtClean="0">
                <a:latin typeface="Times New Roman"/>
                <a:cs typeface="Times New Roman"/>
              </a:rPr>
              <a:t>.</a:t>
            </a:r>
            <a:endParaRPr lang="en-US" sz="2800" spc="-10" dirty="0" smtClean="0">
              <a:latin typeface="Times New Roman"/>
              <a:cs typeface="Times New Roman"/>
            </a:endParaRPr>
          </a:p>
          <a:p>
            <a:pPr marL="12065" marR="5080">
              <a:lnSpc>
                <a:spcPts val="2400"/>
              </a:lnSpc>
              <a:spcBef>
                <a:spcPts val="540"/>
              </a:spcBef>
              <a:buClr>
                <a:srgbClr val="3366FF"/>
              </a:buClr>
            </a:pPr>
            <a:endParaRPr sz="2800" dirty="0">
              <a:latin typeface="Times New Roman"/>
              <a:cs typeface="Times New Roman"/>
            </a:endParaRPr>
          </a:p>
          <a:p>
            <a:pPr marL="297815" marR="57785" indent="-285750">
              <a:lnSpc>
                <a:spcPct val="79800"/>
              </a:lnSpc>
              <a:spcBef>
                <a:spcPts val="41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800" spc="-20" dirty="0" smtClean="0">
                <a:latin typeface="Times New Roman"/>
                <a:cs typeface="Times New Roman"/>
              </a:rPr>
              <a:t>Or</a:t>
            </a:r>
            <a:r>
              <a:rPr sz="2800" spc="-15" dirty="0" smtClean="0">
                <a:latin typeface="Times New Roman"/>
                <a:cs typeface="Times New Roman"/>
              </a:rPr>
              <a:t>thodontic</a:t>
            </a:r>
            <a:r>
              <a:rPr sz="2800" spc="30" dirty="0" smtClean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nt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er</a:t>
            </a:r>
            <a:r>
              <a:rPr sz="2800" spc="-10" dirty="0">
                <a:latin typeface="Times New Roman"/>
                <a:cs typeface="Times New Roman"/>
              </a:rPr>
              <a:t>vi</a:t>
            </a:r>
            <a:r>
              <a:rPr sz="2800" spc="-20" dirty="0">
                <a:latin typeface="Times New Roman"/>
                <a:cs typeface="Times New Roman"/>
              </a:rPr>
              <a:t>ce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ill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re</a:t>
            </a:r>
            <a:r>
              <a:rPr sz="2800" spc="-10" dirty="0">
                <a:latin typeface="Times New Roman"/>
                <a:cs typeface="Times New Roman"/>
              </a:rPr>
              <a:t>vi</a:t>
            </a:r>
            <a:r>
              <a:rPr sz="2800" spc="-20" dirty="0">
                <a:latin typeface="Times New Roman"/>
                <a:cs typeface="Times New Roman"/>
              </a:rPr>
              <a:t>ewe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x</a:t>
            </a:r>
            <a:r>
              <a:rPr sz="2800" spc="-20" dirty="0">
                <a:latin typeface="Times New Roman"/>
                <a:cs typeface="Times New Roman"/>
              </a:rPr>
              <a:t>cee</a:t>
            </a:r>
            <a:r>
              <a:rPr sz="2800" spc="-15" dirty="0">
                <a:latin typeface="Times New Roman"/>
                <a:cs typeface="Times New Roman"/>
              </a:rPr>
              <a:t>ding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ge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li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its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x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nu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b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20" dirty="0">
                <a:latin typeface="Times New Roman"/>
                <a:cs typeface="Times New Roman"/>
              </a:rPr>
              <a:t>rea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30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nt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quar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ers </a:t>
            </a:r>
            <a:r>
              <a:rPr sz="2800" spc="-10" dirty="0">
                <a:latin typeface="Times New Roman"/>
                <a:cs typeface="Times New Roman"/>
              </a:rPr>
              <a:t>outlin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di</a:t>
            </a:r>
            <a:r>
              <a:rPr sz="2800" spc="-20" dirty="0">
                <a:latin typeface="Times New Roman"/>
                <a:cs typeface="Times New Roman"/>
              </a:rPr>
              <a:t>ca</a:t>
            </a:r>
            <a:r>
              <a:rPr sz="2800" spc="-10" dirty="0">
                <a:latin typeface="Times New Roman"/>
                <a:cs typeface="Times New Roman"/>
              </a:rPr>
              <a:t>id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regul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tion.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295400"/>
            <a:ext cx="7852663" cy="104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 algn="ctr">
              <a:lnSpc>
                <a:spcPct val="80000"/>
              </a:lnSpc>
            </a:pPr>
            <a:r>
              <a:rPr b="1" i="1" u="none" spc="-5" dirty="0"/>
              <a:t>O</a:t>
            </a:r>
            <a:r>
              <a:rPr b="1" i="1" u="none" dirty="0"/>
              <a:t>MIG</a:t>
            </a:r>
            <a:r>
              <a:rPr b="1" i="1" u="none" spc="5" dirty="0"/>
              <a:t> </a:t>
            </a:r>
            <a:r>
              <a:rPr b="1" i="1" u="none" dirty="0"/>
              <a:t>has identi</a:t>
            </a:r>
            <a:r>
              <a:rPr b="1" i="1" u="none" spc="-10" dirty="0"/>
              <a:t>f</a:t>
            </a:r>
            <a:r>
              <a:rPr b="1" i="1" u="none" dirty="0"/>
              <a:t>ied</a:t>
            </a:r>
            <a:r>
              <a:rPr b="1" i="1" u="none" spc="-40" dirty="0"/>
              <a:t> </a:t>
            </a:r>
            <a:r>
              <a:rPr b="1" i="1" u="none" spc="-5" dirty="0"/>
              <a:t>F</a:t>
            </a:r>
            <a:r>
              <a:rPr b="1" i="1" u="none" dirty="0"/>
              <a:t>ocus Ite</a:t>
            </a:r>
            <a:r>
              <a:rPr b="1" i="1" u="none" spc="-20" dirty="0"/>
              <a:t>m</a:t>
            </a:r>
            <a:r>
              <a:rPr b="1" i="1" u="none" dirty="0"/>
              <a:t>s to</a:t>
            </a:r>
            <a:r>
              <a:rPr b="1" i="1" u="none" spc="-15" dirty="0"/>
              <a:t> </a:t>
            </a:r>
            <a:r>
              <a:rPr b="1" i="1" u="none" dirty="0"/>
              <a:t>audit</a:t>
            </a:r>
            <a:r>
              <a:rPr b="1" i="1" u="none" spc="-20" dirty="0"/>
              <a:t> </a:t>
            </a:r>
            <a:r>
              <a:rPr b="1" i="1" u="none" dirty="0"/>
              <a:t>and</a:t>
            </a:r>
            <a:r>
              <a:rPr b="1" i="1" u="none" spc="-15" dirty="0"/>
              <a:t> </a:t>
            </a:r>
            <a:r>
              <a:rPr b="1" i="1" u="none" dirty="0"/>
              <a:t>have</a:t>
            </a:r>
            <a:r>
              <a:rPr b="1" i="1" u="none" spc="-10" dirty="0"/>
              <a:t> </a:t>
            </a:r>
            <a:r>
              <a:rPr b="1" i="1" u="none" dirty="0"/>
              <a:t>begun to audit</a:t>
            </a:r>
            <a:r>
              <a:rPr b="1" i="1" u="none" spc="-20" dirty="0"/>
              <a:t> </a:t>
            </a:r>
            <a:r>
              <a:rPr b="1" i="1" u="none" spc="-10" dirty="0"/>
              <a:t>f</a:t>
            </a:r>
            <a:r>
              <a:rPr b="1" i="1" u="none" dirty="0"/>
              <a:t>or the</a:t>
            </a:r>
            <a:r>
              <a:rPr b="1" i="1" u="none" spc="-10" dirty="0"/>
              <a:t> </a:t>
            </a:r>
            <a:r>
              <a:rPr b="1" i="1" u="none" dirty="0"/>
              <a:t>sole</a:t>
            </a:r>
            <a:r>
              <a:rPr b="1" i="1" u="none" spc="-10" dirty="0"/>
              <a:t> </a:t>
            </a:r>
            <a:r>
              <a:rPr b="1" i="1" u="none" dirty="0"/>
              <a:t>purpose</a:t>
            </a:r>
            <a:r>
              <a:rPr b="1" i="1" u="none" spc="-10" dirty="0"/>
              <a:t> </a:t>
            </a:r>
            <a:r>
              <a:rPr b="1" i="1" u="none" dirty="0"/>
              <a:t>of ensuring</a:t>
            </a:r>
            <a:r>
              <a:rPr b="1" i="1" u="none" spc="-25" dirty="0"/>
              <a:t> </a:t>
            </a:r>
            <a:r>
              <a:rPr b="1" i="1" u="none" dirty="0"/>
              <a:t>providers</a:t>
            </a:r>
            <a:r>
              <a:rPr b="1" i="1" u="none" spc="-10" dirty="0"/>
              <a:t> </a:t>
            </a:r>
            <a:r>
              <a:rPr b="1" i="1" u="none" dirty="0"/>
              <a:t>have</a:t>
            </a:r>
            <a:r>
              <a:rPr b="1" i="1" u="none" spc="-10" dirty="0"/>
              <a:t> </a:t>
            </a:r>
            <a:r>
              <a:rPr b="1" i="1" u="none" dirty="0"/>
              <a:t>an “e</a:t>
            </a:r>
            <a:r>
              <a:rPr b="1" i="1" u="none" spc="-60" dirty="0"/>
              <a:t>f</a:t>
            </a:r>
            <a:r>
              <a:rPr b="1" i="1" u="none" spc="-10" dirty="0"/>
              <a:t>f</a:t>
            </a:r>
            <a:r>
              <a:rPr b="1" i="1" u="none" dirty="0"/>
              <a:t>ective”</a:t>
            </a:r>
            <a:r>
              <a:rPr b="1" i="1" u="none" spc="-35" dirty="0"/>
              <a:t> </a:t>
            </a:r>
            <a:r>
              <a:rPr b="1" i="1" u="none" dirty="0"/>
              <a:t>co</a:t>
            </a:r>
            <a:r>
              <a:rPr b="1" i="1" u="none" spc="-20" dirty="0"/>
              <a:t>m</a:t>
            </a:r>
            <a:r>
              <a:rPr b="1" i="1" u="none" dirty="0"/>
              <a:t>pliance</a:t>
            </a:r>
            <a:r>
              <a:rPr b="1" i="1" u="none" spc="-25" dirty="0"/>
              <a:t> </a:t>
            </a:r>
            <a:r>
              <a:rPr b="1" i="1" u="none" spc="-5" dirty="0"/>
              <a:t>p</a:t>
            </a:r>
            <a:r>
              <a:rPr b="1" i="1" u="none" dirty="0"/>
              <a:t>rogra</a:t>
            </a:r>
            <a:r>
              <a:rPr b="1" i="1" u="none" spc="-20" dirty="0"/>
              <a:t>m</a:t>
            </a:r>
            <a:r>
              <a:rPr b="1" i="1" u="none" spc="-5" dirty="0"/>
              <a:t>.</a:t>
            </a:r>
            <a:endParaRPr b="1" i="1" dirty="0"/>
          </a:p>
        </p:txBody>
      </p:sp>
      <p:sp>
        <p:nvSpPr>
          <p:cNvPr id="3" name="object 3"/>
          <p:cNvSpPr txBox="1"/>
          <p:nvPr/>
        </p:nvSpPr>
        <p:spPr>
          <a:xfrm>
            <a:off x="645668" y="2644239"/>
            <a:ext cx="7917180" cy="3136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90"/>
              </a:lnSpc>
            </a:pPr>
            <a:r>
              <a:rPr lang="en-US" sz="2400" b="1" spc="-5" dirty="0" smtClean="0">
                <a:latin typeface="Times New Roman"/>
                <a:cs typeface="Times New Roman"/>
              </a:rPr>
              <a:t>2013 </a:t>
            </a:r>
            <a:r>
              <a:rPr sz="2400" b="1" spc="-5" dirty="0" smtClean="0">
                <a:latin typeface="Times New Roman"/>
                <a:cs typeface="Times New Roman"/>
              </a:rPr>
              <a:t>O</a:t>
            </a:r>
            <a:r>
              <a:rPr sz="2400" b="1" dirty="0" smtClean="0">
                <a:latin typeface="Times New Roman"/>
                <a:cs typeface="Times New Roman"/>
              </a:rPr>
              <a:t>MIG</a:t>
            </a:r>
            <a:r>
              <a:rPr sz="2400" b="1" spc="-125" dirty="0" smtClean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ctivity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lang="en-US" sz="2400" b="1" spc="-25" dirty="0" smtClean="0">
                <a:latin typeface="Times New Roman"/>
                <a:cs typeface="Times New Roman"/>
              </a:rPr>
              <a:t>(</a:t>
            </a:r>
            <a:r>
              <a:rPr sz="2400" b="1" dirty="0" smtClean="0">
                <a:latin typeface="Times New Roman"/>
                <a:cs typeface="Times New Roman"/>
              </a:rPr>
              <a:t>2013</a:t>
            </a:r>
            <a:r>
              <a:rPr lang="en-US" sz="2400" b="1" dirty="0" smtClean="0">
                <a:latin typeface="Times New Roman"/>
                <a:cs typeface="Times New Roman"/>
              </a:rPr>
              <a:t>)</a:t>
            </a:r>
            <a:r>
              <a:rPr sz="2400" b="1" dirty="0" smtClean="0">
                <a:latin typeface="Times New Roman"/>
                <a:cs typeface="Times New Roman"/>
              </a:rPr>
              <a:t>:</a:t>
            </a:r>
            <a:endParaRPr sz="2400" b="1" dirty="0">
              <a:latin typeface="Times New Roman"/>
              <a:cs typeface="Times New Roman"/>
            </a:endParaRPr>
          </a:p>
          <a:p>
            <a:pPr marL="12700" marR="5080">
              <a:lnSpc>
                <a:spcPct val="79500"/>
              </a:lnSpc>
              <a:spcBef>
                <a:spcPts val="500"/>
              </a:spcBef>
            </a:pP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MIG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initi</a:t>
            </a:r>
            <a:r>
              <a:rPr sz="2400" spc="-10" dirty="0">
                <a:latin typeface="Times New Roman"/>
                <a:cs typeface="Times New Roman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review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dirty="0" smtClean="0">
                <a:latin typeface="Times New Roman"/>
                <a:cs typeface="Times New Roman"/>
              </a:rPr>
              <a:t>Medicaid</a:t>
            </a:r>
            <a:r>
              <a:rPr sz="2400" spc="-4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pay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ents</a:t>
            </a:r>
            <a:r>
              <a:rPr sz="2400" spc="-10" dirty="0">
                <a:latin typeface="Times New Roman"/>
                <a:cs typeface="Times New Roman"/>
              </a:rPr>
              <a:t> f</a:t>
            </a:r>
            <a:r>
              <a:rPr sz="2400" dirty="0">
                <a:latin typeface="Times New Roman"/>
                <a:cs typeface="Times New Roman"/>
              </a:rPr>
              <a:t>or dental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paid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January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1, 2006 through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ece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ber 31, 2009.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endParaRPr lang="en-US" sz="2400" spc="-5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79500"/>
              </a:lnSpc>
              <a:spcBef>
                <a:spcPts val="500"/>
              </a:spcBef>
            </a:pPr>
            <a:endParaRPr lang="en-US" sz="2400" spc="-50" dirty="0">
              <a:latin typeface="Times New Roman"/>
              <a:cs typeface="Times New Roman"/>
            </a:endParaRPr>
          </a:p>
          <a:p>
            <a:pPr marL="12700" marR="5080">
              <a:lnSpc>
                <a:spcPct val="79500"/>
              </a:lnSpc>
              <a:spcBef>
                <a:spcPts val="500"/>
              </a:spcBef>
            </a:pPr>
            <a:r>
              <a:rPr sz="2400" b="1" spc="-5" dirty="0" smtClean="0">
                <a:latin typeface="Times New Roman"/>
                <a:cs typeface="Times New Roman"/>
              </a:rPr>
              <a:t>T</a:t>
            </a:r>
            <a:r>
              <a:rPr sz="2400" b="1" dirty="0" smtClean="0">
                <a:latin typeface="Times New Roman"/>
                <a:cs typeface="Times New Roman"/>
              </a:rPr>
              <a:t>he </a:t>
            </a:r>
            <a:r>
              <a:rPr sz="2400" b="1" dirty="0">
                <a:latin typeface="Times New Roman"/>
                <a:cs typeface="Times New Roman"/>
              </a:rPr>
              <a:t>review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looked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500" b="1" spc="-10" dirty="0">
                <a:latin typeface="Times New Roman"/>
                <a:cs typeface="Times New Roman"/>
              </a:rPr>
              <a:t>:</a:t>
            </a:r>
            <a:endParaRPr sz="2500" b="1" dirty="0">
              <a:latin typeface="Times New Roman"/>
              <a:cs typeface="Times New Roman"/>
            </a:endParaRPr>
          </a:p>
          <a:p>
            <a:pPr marL="298450" indent="-285750">
              <a:lnSpc>
                <a:spcPts val="272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dirty="0" smtClean="0">
                <a:latin typeface="Times New Roman"/>
                <a:cs typeface="Times New Roman"/>
              </a:rPr>
              <a:t>Inappropriate</a:t>
            </a:r>
            <a:r>
              <a:rPr sz="2400" spc="-5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billing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 edentulous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patients;</a:t>
            </a:r>
          </a:p>
          <a:p>
            <a:pPr marL="298450" indent="-285750">
              <a:lnSpc>
                <a:spcPts val="27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dirty="0" smtClean="0">
                <a:latin typeface="Times New Roman"/>
                <a:cs typeface="Times New Roman"/>
              </a:rPr>
              <a:t>Inappropria</a:t>
            </a:r>
            <a:r>
              <a:rPr sz="2400" spc="-10" dirty="0" smtClean="0">
                <a:latin typeface="Times New Roman"/>
                <a:cs typeface="Times New Roman"/>
              </a:rPr>
              <a:t>t</a:t>
            </a:r>
            <a:r>
              <a:rPr sz="2400" dirty="0" smtClean="0">
                <a:latin typeface="Times New Roman"/>
                <a:cs typeface="Times New Roman"/>
              </a:rPr>
              <a:t>e</a:t>
            </a:r>
            <a:r>
              <a:rPr sz="2400" spc="-3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billing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ter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plete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upper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</a:t>
            </a:r>
            <a:r>
              <a:rPr sz="2400" spc="-5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er dentures;</a:t>
            </a:r>
          </a:p>
          <a:p>
            <a:pPr marL="298450" indent="-285750">
              <a:lnSpc>
                <a:spcPts val="27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5" dirty="0" smtClean="0">
                <a:latin typeface="Times New Roman"/>
                <a:cs typeface="Times New Roman"/>
              </a:rPr>
              <a:t>P</a:t>
            </a:r>
            <a:r>
              <a:rPr sz="2400" dirty="0" smtClean="0">
                <a:latin typeface="Times New Roman"/>
                <a:cs typeface="Times New Roman"/>
              </a:rPr>
              <a:t>artial</a:t>
            </a:r>
            <a:r>
              <a:rPr sz="2400" spc="-3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upper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dentures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billed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ter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plete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upper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dentures;</a:t>
            </a:r>
          </a:p>
          <a:p>
            <a:pPr marL="298450" indent="-285750">
              <a:lnSpc>
                <a:spcPts val="278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5" dirty="0" smtClean="0">
                <a:latin typeface="Times New Roman"/>
                <a:cs typeface="Times New Roman"/>
              </a:rPr>
              <a:t>P</a:t>
            </a:r>
            <a:r>
              <a:rPr sz="2400" dirty="0" smtClean="0">
                <a:latin typeface="Times New Roman"/>
                <a:cs typeface="Times New Roman"/>
              </a:rPr>
              <a:t>artial</a:t>
            </a:r>
            <a:r>
              <a:rPr sz="2400" spc="-3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</a:t>
            </a:r>
            <a:r>
              <a:rPr sz="2400" spc="-5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dentures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billed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ter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plete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</a:t>
            </a:r>
            <a:r>
              <a:rPr sz="2400" spc="-5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dentures;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7875016" cy="3754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>
              <a:lnSpc>
                <a:spcPct val="100000"/>
              </a:lnSpc>
              <a:buClr>
                <a:srgbClr val="3366FF"/>
              </a:buClr>
            </a:pPr>
            <a:r>
              <a:rPr lang="en-US" sz="2400" b="1" dirty="0" smtClean="0"/>
              <a:t>2013 Review (cont.)</a:t>
            </a:r>
          </a:p>
          <a:p>
            <a:pPr marL="611505" indent="-3429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5" dirty="0" smtClean="0"/>
              <a:t>R</a:t>
            </a:r>
            <a:r>
              <a:rPr sz="2400" dirty="0" smtClean="0"/>
              <a:t>ebase</a:t>
            </a:r>
            <a:r>
              <a:rPr sz="2400" dirty="0"/>
              <a:t>,</a:t>
            </a:r>
            <a:r>
              <a:rPr sz="2400" spc="-15" dirty="0"/>
              <a:t> </a:t>
            </a:r>
            <a:r>
              <a:rPr sz="2400" dirty="0"/>
              <a:t>reline</a:t>
            </a:r>
            <a:r>
              <a:rPr sz="2400" spc="-35" dirty="0"/>
              <a:t> </a:t>
            </a:r>
            <a:r>
              <a:rPr sz="2400" dirty="0"/>
              <a:t>or repair</a:t>
            </a:r>
            <a:r>
              <a:rPr sz="2400" spc="-35" dirty="0"/>
              <a:t> </a:t>
            </a:r>
            <a:r>
              <a:rPr sz="2400" spc="-5" dirty="0"/>
              <a:t>w</a:t>
            </a:r>
            <a:r>
              <a:rPr sz="2400" dirty="0"/>
              <a:t>ithin</a:t>
            </a:r>
            <a:r>
              <a:rPr sz="2400" spc="-15" dirty="0"/>
              <a:t> </a:t>
            </a:r>
            <a:r>
              <a:rPr sz="2400" dirty="0"/>
              <a:t>the</a:t>
            </a:r>
            <a:r>
              <a:rPr sz="2400" spc="-10" dirty="0"/>
              <a:t> </a:t>
            </a:r>
            <a:r>
              <a:rPr sz="2400" dirty="0"/>
              <a:t>six</a:t>
            </a:r>
            <a:r>
              <a:rPr sz="2400" spc="-15" dirty="0"/>
              <a:t> </a:t>
            </a:r>
            <a:r>
              <a:rPr sz="2400" spc="-20" dirty="0"/>
              <a:t>m</a:t>
            </a:r>
            <a:r>
              <a:rPr sz="2400" dirty="0"/>
              <a:t>onths of </a:t>
            </a:r>
            <a:r>
              <a:rPr sz="2400" dirty="0" smtClean="0"/>
              <a:t>podelivery</a:t>
            </a:r>
            <a:r>
              <a:rPr sz="2400" spc="-40" dirty="0" smtClean="0"/>
              <a:t> </a:t>
            </a:r>
            <a:r>
              <a:rPr sz="2400" dirty="0"/>
              <a:t>care</a:t>
            </a:r>
            <a:r>
              <a:rPr sz="2400" spc="-25" dirty="0"/>
              <a:t> </a:t>
            </a:r>
            <a:r>
              <a:rPr sz="2400" spc="-10" dirty="0"/>
              <a:t>f</a:t>
            </a:r>
            <a:r>
              <a:rPr sz="2400" dirty="0"/>
              <a:t>or</a:t>
            </a:r>
            <a:r>
              <a:rPr sz="2400" spc="15" dirty="0"/>
              <a:t> </a:t>
            </a:r>
            <a:r>
              <a:rPr sz="2400" dirty="0"/>
              <a:t>dentures</a:t>
            </a:r>
            <a:r>
              <a:rPr sz="2400" dirty="0" smtClean="0"/>
              <a:t>;</a:t>
            </a:r>
            <a:endParaRPr lang="en-US" sz="2400" dirty="0">
              <a:latin typeface="Wingdings 3"/>
              <a:cs typeface="Wingdings 3"/>
            </a:endParaRPr>
          </a:p>
          <a:p>
            <a:pPr marL="611505" indent="-3429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5" dirty="0" smtClean="0"/>
              <a:t>C</a:t>
            </a:r>
            <a:r>
              <a:rPr sz="2400" dirty="0" smtClean="0"/>
              <a:t>onsultation</a:t>
            </a:r>
            <a:r>
              <a:rPr sz="2400" spc="-40" dirty="0" smtClean="0"/>
              <a:t> </a:t>
            </a:r>
            <a:r>
              <a:rPr sz="2400" dirty="0"/>
              <a:t>procedure</a:t>
            </a:r>
            <a:r>
              <a:rPr sz="2400" spc="-25" dirty="0"/>
              <a:t> </a:t>
            </a:r>
            <a:r>
              <a:rPr sz="2400" dirty="0"/>
              <a:t>billed</a:t>
            </a:r>
            <a:r>
              <a:rPr sz="2400" spc="-40" dirty="0"/>
              <a:t> </a:t>
            </a:r>
            <a:r>
              <a:rPr sz="2400" spc="-5" dirty="0"/>
              <a:t>w</a:t>
            </a:r>
            <a:r>
              <a:rPr sz="2400" dirty="0"/>
              <a:t>ith</a:t>
            </a:r>
            <a:r>
              <a:rPr sz="2400" spc="-15" dirty="0"/>
              <a:t> </a:t>
            </a:r>
            <a:r>
              <a:rPr sz="2400" dirty="0"/>
              <a:t>no re</a:t>
            </a:r>
            <a:r>
              <a:rPr sz="2400" spc="-10" dirty="0"/>
              <a:t>f</a:t>
            </a:r>
            <a:r>
              <a:rPr sz="2400" dirty="0"/>
              <a:t>erring</a:t>
            </a:r>
            <a:r>
              <a:rPr sz="2400" spc="-25" dirty="0"/>
              <a:t> </a:t>
            </a:r>
            <a:r>
              <a:rPr sz="2400" dirty="0"/>
              <a:t>provider in</a:t>
            </a:r>
            <a:r>
              <a:rPr sz="2400" spc="-10" dirty="0"/>
              <a:t>f</a:t>
            </a:r>
            <a:r>
              <a:rPr sz="2400" dirty="0"/>
              <a:t>or</a:t>
            </a:r>
            <a:r>
              <a:rPr sz="2400" spc="-20" dirty="0"/>
              <a:t>m</a:t>
            </a:r>
            <a:r>
              <a:rPr sz="2400" dirty="0"/>
              <a:t>ation</a:t>
            </a:r>
            <a:r>
              <a:rPr sz="2400" dirty="0" smtClean="0"/>
              <a:t>;</a:t>
            </a:r>
            <a:endParaRPr lang="en-US" sz="2400" dirty="0">
              <a:latin typeface="Wingdings 3"/>
              <a:cs typeface="Wingdings 3"/>
            </a:endParaRPr>
          </a:p>
          <a:p>
            <a:pPr marL="611505" indent="-3429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5" dirty="0" smtClean="0"/>
              <a:t>C</a:t>
            </a:r>
            <a:r>
              <a:rPr sz="2400" dirty="0" smtClean="0"/>
              <a:t>onsultation</a:t>
            </a:r>
            <a:r>
              <a:rPr sz="2400" spc="-40" dirty="0" smtClean="0"/>
              <a:t> </a:t>
            </a:r>
            <a:r>
              <a:rPr sz="2400" dirty="0"/>
              <a:t>procedure</a:t>
            </a:r>
            <a:r>
              <a:rPr sz="2400" spc="-25" dirty="0"/>
              <a:t> </a:t>
            </a:r>
            <a:r>
              <a:rPr sz="2400" dirty="0"/>
              <a:t>billed</a:t>
            </a:r>
            <a:r>
              <a:rPr sz="2400" spc="-40" dirty="0"/>
              <a:t> </a:t>
            </a:r>
            <a:r>
              <a:rPr sz="2400" spc="-5" dirty="0"/>
              <a:t>w</a:t>
            </a:r>
            <a:r>
              <a:rPr sz="2400" dirty="0"/>
              <a:t>here</a:t>
            </a:r>
            <a:r>
              <a:rPr sz="2400" spc="-10" dirty="0"/>
              <a:t> </a:t>
            </a:r>
            <a:r>
              <a:rPr sz="2400" dirty="0"/>
              <a:t>the</a:t>
            </a:r>
            <a:r>
              <a:rPr sz="2400" spc="-10" dirty="0"/>
              <a:t> </a:t>
            </a:r>
            <a:r>
              <a:rPr sz="2400" dirty="0"/>
              <a:t>billing</a:t>
            </a:r>
            <a:r>
              <a:rPr sz="2400" spc="-40" dirty="0"/>
              <a:t> </a:t>
            </a:r>
            <a:r>
              <a:rPr sz="2400" dirty="0"/>
              <a:t>provider </a:t>
            </a:r>
            <a:r>
              <a:rPr sz="2400" spc="-20" dirty="0"/>
              <a:t>m</a:t>
            </a:r>
            <a:r>
              <a:rPr sz="2400" dirty="0"/>
              <a:t>atches</a:t>
            </a:r>
            <a:r>
              <a:rPr sz="2400" spc="-10" dirty="0"/>
              <a:t> </a:t>
            </a:r>
            <a:r>
              <a:rPr sz="2400" dirty="0"/>
              <a:t>the</a:t>
            </a:r>
            <a:r>
              <a:rPr sz="2400" spc="-10" dirty="0"/>
              <a:t> </a:t>
            </a:r>
            <a:r>
              <a:rPr sz="2400" dirty="0"/>
              <a:t>re</a:t>
            </a:r>
            <a:r>
              <a:rPr sz="2400" spc="-10" dirty="0"/>
              <a:t>f</a:t>
            </a:r>
            <a:r>
              <a:rPr sz="2400" dirty="0"/>
              <a:t>erring</a:t>
            </a:r>
            <a:r>
              <a:rPr sz="2400" spc="-25" dirty="0"/>
              <a:t> </a:t>
            </a:r>
            <a:r>
              <a:rPr sz="2400" dirty="0"/>
              <a:t>provider</a:t>
            </a:r>
            <a:r>
              <a:rPr sz="2400" dirty="0" smtClean="0"/>
              <a:t>;</a:t>
            </a:r>
            <a:endParaRPr lang="en-US" sz="2400" dirty="0">
              <a:latin typeface="Wingdings 3"/>
              <a:cs typeface="Wingdings 3"/>
            </a:endParaRPr>
          </a:p>
          <a:p>
            <a:pPr marL="611505" indent="-3429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dirty="0" smtClean="0"/>
              <a:t>Multiple</a:t>
            </a:r>
            <a:r>
              <a:rPr sz="2400" spc="-50" dirty="0" smtClean="0"/>
              <a:t> </a:t>
            </a:r>
            <a:r>
              <a:rPr sz="2400" dirty="0"/>
              <a:t>single</a:t>
            </a:r>
            <a:r>
              <a:rPr sz="2400" spc="-25" dirty="0"/>
              <a:t> </a:t>
            </a:r>
            <a:r>
              <a:rPr sz="2400" dirty="0"/>
              <a:t>sur</a:t>
            </a:r>
            <a:r>
              <a:rPr sz="2400" spc="-10" dirty="0"/>
              <a:t>f</a:t>
            </a:r>
            <a:r>
              <a:rPr sz="2400" dirty="0"/>
              <a:t>ace</a:t>
            </a:r>
            <a:r>
              <a:rPr sz="2400" spc="-10" dirty="0"/>
              <a:t> </a:t>
            </a:r>
            <a:r>
              <a:rPr sz="2400" dirty="0"/>
              <a:t>restoration</a:t>
            </a:r>
            <a:r>
              <a:rPr sz="2400" spc="-40" dirty="0"/>
              <a:t> </a:t>
            </a:r>
            <a:r>
              <a:rPr sz="2400" dirty="0"/>
              <a:t>clai</a:t>
            </a:r>
            <a:r>
              <a:rPr sz="2400" spc="-20" dirty="0"/>
              <a:t>m</a:t>
            </a:r>
            <a:r>
              <a:rPr sz="2400" dirty="0"/>
              <a:t>s</a:t>
            </a:r>
            <a:r>
              <a:rPr sz="2400" spc="-25" dirty="0"/>
              <a:t> </a:t>
            </a:r>
            <a:r>
              <a:rPr sz="2400" spc="-5" dirty="0"/>
              <a:t>w</a:t>
            </a:r>
            <a:r>
              <a:rPr sz="2400" dirty="0"/>
              <a:t>ith sur</a:t>
            </a:r>
            <a:r>
              <a:rPr sz="2400" spc="-10" dirty="0"/>
              <a:t>f</a:t>
            </a:r>
            <a:r>
              <a:rPr sz="2400" dirty="0"/>
              <a:t>ace</a:t>
            </a:r>
            <a:r>
              <a:rPr sz="2400" spc="-10" dirty="0"/>
              <a:t> </a:t>
            </a:r>
            <a:r>
              <a:rPr sz="2400" dirty="0"/>
              <a:t>codes I and</a:t>
            </a:r>
            <a:r>
              <a:rPr sz="2400" spc="-15" dirty="0"/>
              <a:t> </a:t>
            </a:r>
            <a:r>
              <a:rPr sz="2400" dirty="0"/>
              <a:t>0 or F</a:t>
            </a:r>
            <a:r>
              <a:rPr sz="2400" spc="-5" dirty="0"/>
              <a:t> </a:t>
            </a:r>
            <a:r>
              <a:rPr sz="2400" dirty="0"/>
              <a:t>and B</a:t>
            </a:r>
            <a:r>
              <a:rPr sz="2400" spc="-5" dirty="0"/>
              <a:t> </a:t>
            </a:r>
            <a:r>
              <a:rPr sz="2400" spc="-10" dirty="0"/>
              <a:t>f</a:t>
            </a:r>
            <a:r>
              <a:rPr sz="2400" dirty="0"/>
              <a:t>or</a:t>
            </a:r>
            <a:r>
              <a:rPr sz="2400" spc="15" dirty="0"/>
              <a:t> </a:t>
            </a:r>
            <a:r>
              <a:rPr sz="2400" dirty="0"/>
              <a:t>the</a:t>
            </a:r>
            <a:r>
              <a:rPr sz="2400" spc="-25" dirty="0"/>
              <a:t> </a:t>
            </a:r>
            <a:r>
              <a:rPr sz="2400" dirty="0"/>
              <a:t>sa</a:t>
            </a:r>
            <a:r>
              <a:rPr sz="2400" spc="-20" dirty="0"/>
              <a:t>m</a:t>
            </a:r>
            <a:r>
              <a:rPr sz="2400" dirty="0"/>
              <a:t>e</a:t>
            </a:r>
            <a:r>
              <a:rPr sz="2400" spc="10" dirty="0"/>
              <a:t> </a:t>
            </a:r>
            <a:r>
              <a:rPr sz="2400" dirty="0"/>
              <a:t>patien</a:t>
            </a:r>
            <a:r>
              <a:rPr sz="2400" spc="-10" dirty="0"/>
              <a:t>t</a:t>
            </a:r>
            <a:r>
              <a:rPr sz="2400" dirty="0"/>
              <a:t>,</a:t>
            </a:r>
            <a:r>
              <a:rPr sz="2400" spc="-40" dirty="0"/>
              <a:t> </a:t>
            </a:r>
            <a:r>
              <a:rPr sz="2400" dirty="0"/>
              <a:t>sa</a:t>
            </a:r>
            <a:r>
              <a:rPr sz="2400" spc="-20" dirty="0"/>
              <a:t>m</a:t>
            </a:r>
            <a:r>
              <a:rPr sz="2400" dirty="0"/>
              <a:t>e</a:t>
            </a:r>
            <a:r>
              <a:rPr sz="2400" spc="10" dirty="0"/>
              <a:t> </a:t>
            </a:r>
            <a:r>
              <a:rPr sz="2400" dirty="0"/>
              <a:t>tooth</a:t>
            </a:r>
            <a:r>
              <a:rPr sz="2400" spc="-25" dirty="0"/>
              <a:t> </a:t>
            </a:r>
            <a:r>
              <a:rPr sz="2400" dirty="0"/>
              <a:t>and sa</a:t>
            </a:r>
            <a:r>
              <a:rPr sz="2400" spc="-20" dirty="0"/>
              <a:t>m</a:t>
            </a:r>
            <a:r>
              <a:rPr sz="2400" dirty="0"/>
              <a:t>e sur</a:t>
            </a:r>
            <a:r>
              <a:rPr sz="2400" spc="-10" dirty="0"/>
              <a:t>f</a:t>
            </a:r>
            <a:r>
              <a:rPr sz="2400" dirty="0"/>
              <a:t>ace</a:t>
            </a:r>
            <a:r>
              <a:rPr sz="2800" spc="-10" dirty="0"/>
              <a:t>.</a:t>
            </a:r>
            <a:endParaRPr sz="2800" dirty="0">
              <a:latin typeface="Wingdings 3"/>
              <a:cs typeface="Wingdings 3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990600"/>
            <a:ext cx="8001000" cy="429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345"/>
              </a:lnSpc>
            </a:pPr>
            <a:r>
              <a:rPr lang="en-US" sz="2800" b="1" spc="-25" dirty="0" smtClean="0">
                <a:latin typeface="Times New Roman"/>
                <a:cs typeface="Times New Roman"/>
              </a:rPr>
              <a:t>2014 </a:t>
            </a:r>
            <a:r>
              <a:rPr lang="en-US" sz="2800" b="1" spc="-5" dirty="0" smtClean="0">
                <a:latin typeface="Times New Roman"/>
                <a:cs typeface="Times New Roman"/>
              </a:rPr>
              <a:t>OMIG </a:t>
            </a:r>
            <a:r>
              <a:rPr sz="2800" b="1" spc="-30" dirty="0" smtClean="0">
                <a:latin typeface="Times New Roman"/>
                <a:cs typeface="Times New Roman"/>
              </a:rPr>
              <a:t>D</a:t>
            </a:r>
            <a:r>
              <a:rPr sz="2800" b="1" spc="-25" dirty="0" smtClean="0">
                <a:latin typeface="Times New Roman"/>
                <a:cs typeface="Times New Roman"/>
              </a:rPr>
              <a:t>e</a:t>
            </a:r>
            <a:r>
              <a:rPr sz="2800" b="1" spc="-10" dirty="0" smtClean="0">
                <a:latin typeface="Times New Roman"/>
                <a:cs typeface="Times New Roman"/>
              </a:rPr>
              <a:t>nt</a:t>
            </a:r>
            <a:r>
              <a:rPr sz="2800" b="1" spc="-25" dirty="0" smtClean="0">
                <a:latin typeface="Times New Roman"/>
                <a:cs typeface="Times New Roman"/>
              </a:rPr>
              <a:t>a</a:t>
            </a:r>
            <a:r>
              <a:rPr sz="2800" b="1" spc="-10" dirty="0" smtClean="0">
                <a:latin typeface="Times New Roman"/>
                <a:cs typeface="Times New Roman"/>
              </a:rPr>
              <a:t>l</a:t>
            </a:r>
            <a:r>
              <a:rPr sz="2800" b="1" spc="-160" dirty="0" smtClean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A</a:t>
            </a:r>
            <a:r>
              <a:rPr sz="2800" b="1" spc="-10" dirty="0">
                <a:latin typeface="Times New Roman"/>
                <a:cs typeface="Times New Roman"/>
              </a:rPr>
              <a:t>udits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 smtClean="0">
                <a:latin typeface="Times New Roman"/>
                <a:cs typeface="Times New Roman"/>
              </a:rPr>
              <a:t>p</a:t>
            </a:r>
            <a:r>
              <a:rPr sz="2800" b="1" spc="-25" dirty="0" smtClean="0">
                <a:latin typeface="Times New Roman"/>
                <a:cs typeface="Times New Roman"/>
              </a:rPr>
              <a:t>e</a:t>
            </a:r>
            <a:r>
              <a:rPr sz="2800" b="1" spc="-10" dirty="0" smtClean="0">
                <a:latin typeface="Times New Roman"/>
                <a:cs typeface="Times New Roman"/>
              </a:rPr>
              <a:t>rfor</a:t>
            </a:r>
            <a:r>
              <a:rPr sz="2800" b="1" spc="-45" dirty="0" smtClean="0">
                <a:latin typeface="Times New Roman"/>
                <a:cs typeface="Times New Roman"/>
              </a:rPr>
              <a:t>m</a:t>
            </a:r>
            <a:r>
              <a:rPr sz="2800" b="1" spc="-25" dirty="0" smtClean="0">
                <a:latin typeface="Times New Roman"/>
                <a:cs typeface="Times New Roman"/>
              </a:rPr>
              <a:t>e</a:t>
            </a:r>
            <a:r>
              <a:rPr sz="2800" b="1" spc="-15" dirty="0" smtClean="0">
                <a:latin typeface="Times New Roman"/>
                <a:cs typeface="Times New Roman"/>
              </a:rPr>
              <a:t>d</a:t>
            </a:r>
            <a:r>
              <a:rPr lang="en-US" sz="2800" b="1" spc="-15" dirty="0" smtClean="0">
                <a:latin typeface="Times New Roman"/>
                <a:cs typeface="Times New Roman"/>
              </a:rPr>
              <a:t> :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676400"/>
            <a:ext cx="7285355" cy="4547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80695" indent="-342900">
              <a:lnSpc>
                <a:spcPts val="2590"/>
              </a:lnSpc>
              <a:buClr>
                <a:srgbClr val="2DA2BF"/>
              </a:buClr>
              <a:buFont typeface="Wingdings" charset="2"/>
              <a:buChar char="Ø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Inappro</a:t>
            </a:r>
            <a:r>
              <a:rPr sz="2400" spc="-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ria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Medicaid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ay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ents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ental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ervices </a:t>
            </a:r>
            <a:r>
              <a:rPr sz="2400" spc="-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rovided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atients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ith </a:t>
            </a:r>
            <a:r>
              <a:rPr sz="2400" spc="-5" dirty="0" smtClean="0">
                <a:latin typeface="Times New Roman"/>
                <a:cs typeface="Times New Roman"/>
              </a:rPr>
              <a:t>D</a:t>
            </a:r>
            <a:r>
              <a:rPr sz="240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n</a:t>
            </a:r>
            <a:r>
              <a:rPr sz="2400" dirty="0" smtClean="0">
                <a:latin typeface="Times New Roman"/>
                <a:cs typeface="Times New Roman"/>
              </a:rPr>
              <a:t>tures</a:t>
            </a:r>
            <a:r>
              <a:rPr lang="en-US" sz="2400" spc="-25" dirty="0" smtClean="0">
                <a:latin typeface="Times New Roman"/>
                <a:cs typeface="Times New Roman"/>
              </a:rPr>
              <a:t>, July 11, 2014.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2855"/>
              </a:lnSpc>
              <a:buClr>
                <a:srgbClr val="2DA2BF"/>
              </a:buClr>
              <a:buFont typeface="Wingdings" charset="2"/>
              <a:buChar char="Ø"/>
              <a:tabLst>
                <a:tab pos="241300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Multiple single surface restoration claims for the same patient, same tooth, safe surface, July 16, 2014.</a:t>
            </a:r>
          </a:p>
          <a:p>
            <a:pPr marL="355600" indent="-342900">
              <a:lnSpc>
                <a:spcPts val="2855"/>
              </a:lnSpc>
              <a:buClr>
                <a:srgbClr val="2DA2BF"/>
              </a:buClr>
              <a:buFont typeface="Wingdings" charset="2"/>
              <a:buChar char="Ø"/>
              <a:tabLst>
                <a:tab pos="241300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Inappropriate Billing for Edentulous patients</a:t>
            </a:r>
            <a:r>
              <a:rPr lang="en-US" sz="2400" spc="-35" dirty="0" smtClean="0">
                <a:latin typeface="Times New Roman"/>
                <a:cs typeface="Times New Roman"/>
              </a:rPr>
              <a:t>, April 24, 2014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5600" marR="901700" indent="-342900">
              <a:lnSpc>
                <a:spcPts val="2590"/>
              </a:lnSpc>
              <a:spcBef>
                <a:spcPts val="340"/>
              </a:spcBef>
              <a:buClr>
                <a:srgbClr val="2DA2BF"/>
              </a:buClr>
              <a:buFont typeface="Wingdings" charset="2"/>
              <a:buChar char="Ø"/>
              <a:tabLst>
                <a:tab pos="241300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Rebase, Reline or Repair Services within Six Months after the Delivery of New Dentures, February 28, 2014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355600" marR="901700" indent="-342900">
              <a:lnSpc>
                <a:spcPts val="2590"/>
              </a:lnSpc>
              <a:spcBef>
                <a:spcPts val="340"/>
              </a:spcBef>
              <a:buClr>
                <a:srgbClr val="2DA2BF"/>
              </a:buClr>
              <a:buFont typeface="Wingdings" charset="2"/>
              <a:buChar char="Ø"/>
              <a:tabLst>
                <a:tab pos="241300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Dental Consultation Clams in which the Billing Provider Matches the Referring Provider, March 26, 2014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762000"/>
            <a:ext cx="9144000" cy="3203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endParaRPr lang="en-US" sz="4000" b="1" spc="-25" dirty="0" smtClean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4000" b="1" spc="-25" dirty="0" smtClean="0">
                <a:latin typeface="Times New Roman"/>
                <a:cs typeface="Times New Roman"/>
              </a:rPr>
              <a:t>O</a:t>
            </a:r>
            <a:r>
              <a:rPr sz="4000" b="1" dirty="0" smtClean="0">
                <a:latin typeface="Times New Roman"/>
                <a:cs typeface="Times New Roman"/>
              </a:rPr>
              <a:t>MI</a:t>
            </a:r>
            <a:r>
              <a:rPr sz="4000" b="1" spc="-20" dirty="0" smtClean="0">
                <a:latin typeface="Times New Roman"/>
                <a:cs typeface="Times New Roman"/>
              </a:rPr>
              <a:t>G</a:t>
            </a:r>
            <a:r>
              <a:rPr sz="4000" b="1" spc="-10" dirty="0" smtClean="0">
                <a:latin typeface="Times New Roman"/>
                <a:cs typeface="Times New Roman"/>
              </a:rPr>
              <a:t> </a:t>
            </a:r>
            <a:r>
              <a:rPr sz="4000" b="1" spc="-20" dirty="0" smtClean="0">
                <a:latin typeface="Times New Roman"/>
                <a:cs typeface="Times New Roman"/>
              </a:rPr>
              <a:t>San</a:t>
            </a:r>
            <a:r>
              <a:rPr sz="4000" b="1" spc="-5" dirty="0" smtClean="0">
                <a:latin typeface="Times New Roman"/>
                <a:cs typeface="Times New Roman"/>
              </a:rPr>
              <a:t>ct</a:t>
            </a:r>
            <a:r>
              <a:rPr sz="4000" b="1" dirty="0" smtClean="0">
                <a:latin typeface="Times New Roman"/>
                <a:cs typeface="Times New Roman"/>
              </a:rPr>
              <a:t>i</a:t>
            </a:r>
            <a:r>
              <a:rPr sz="4000" b="1" spc="-25" dirty="0" smtClean="0">
                <a:latin typeface="Times New Roman"/>
                <a:cs typeface="Times New Roman"/>
              </a:rPr>
              <a:t>o</a:t>
            </a:r>
            <a:r>
              <a:rPr sz="4000" b="1" spc="-20" dirty="0" smtClean="0">
                <a:latin typeface="Times New Roman"/>
                <a:cs typeface="Times New Roman"/>
              </a:rPr>
              <a:t>n</a:t>
            </a:r>
            <a:r>
              <a:rPr lang="en-US" sz="4000" b="1" spc="-20" dirty="0" smtClean="0">
                <a:latin typeface="Times New Roman"/>
                <a:cs typeface="Times New Roman"/>
              </a:rPr>
              <a:t>s</a:t>
            </a:r>
            <a:r>
              <a:rPr sz="4000" b="1" dirty="0" smtClean="0">
                <a:latin typeface="Times New Roman"/>
                <a:cs typeface="Times New Roman"/>
              </a:rPr>
              <a:t>:</a:t>
            </a:r>
            <a:endParaRPr lang="en-US" sz="4000" b="1" dirty="0" smtClean="0">
              <a:latin typeface="Times New Roman"/>
              <a:cs typeface="Times New Roman"/>
            </a:endParaRPr>
          </a:p>
          <a:p>
            <a:pPr marL="12700" algn="ctr"/>
            <a:r>
              <a:rPr lang="en-US" sz="2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Improper Medicaid Billing can have serious consequences for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you and the SDM!!</a:t>
            </a:r>
          </a:p>
          <a:p>
            <a:pPr marL="12700" algn="ctr"/>
            <a:endParaRPr lang="en-US" sz="20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700" algn="ctr"/>
            <a:endParaRPr lang="en-US" sz="20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sz="3600" b="1" dirty="0">
              <a:latin typeface="Times New Roman"/>
              <a:cs typeface="Times New Roman"/>
            </a:endParaRPr>
          </a:p>
          <a:p>
            <a:pPr marL="268605" marR="5080" indent="153670" algn="just">
              <a:lnSpc>
                <a:spcPct val="103099"/>
              </a:lnSpc>
              <a:spcBef>
                <a:spcPts val="380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752600"/>
            <a:ext cx="8610600" cy="541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12065">
              <a:buClr>
                <a:srgbClr val="3366FF"/>
              </a:buClr>
            </a:pPr>
            <a:endParaRPr lang="en-US" sz="2000" spc="-10" dirty="0" smtClean="0">
              <a:latin typeface="Times New Roman"/>
              <a:cs typeface="Times New Roman"/>
            </a:endParaRPr>
          </a:p>
          <a:p>
            <a:pPr marL="469265" marR="12065" indent="-457200">
              <a:buClr>
                <a:srgbClr val="3366FF"/>
              </a:buClr>
              <a:buFont typeface="Wingdings" charset="2"/>
              <a:buChar char="Ø"/>
            </a:pPr>
            <a:endParaRPr lang="en-US" sz="2000" b="1" spc="-10" dirty="0" smtClean="0">
              <a:latin typeface="Times New Roman"/>
              <a:cs typeface="Times New Roman"/>
            </a:endParaRPr>
          </a:p>
          <a:p>
            <a:pPr marL="469265" marR="12065" indent="-457200">
              <a:buClr>
                <a:srgbClr val="3366FF"/>
              </a:buClr>
              <a:buFont typeface="Wingdings" charset="2"/>
              <a:buChar char="Ø"/>
            </a:pPr>
            <a:r>
              <a:rPr lang="en-US" sz="2000" b="1" spc="-10" dirty="0" smtClean="0">
                <a:latin typeface="Times New Roman"/>
                <a:cs typeface="Times New Roman"/>
              </a:rPr>
              <a:t>$</a:t>
            </a:r>
            <a:r>
              <a:rPr lang="en-US" sz="2000" b="1" spc="-10" dirty="0">
                <a:latin typeface="Times New Roman"/>
                <a:cs typeface="Times New Roman"/>
              </a:rPr>
              <a:t>10</a:t>
            </a:r>
            <a:r>
              <a:rPr lang="en-US" sz="2000" b="1" spc="-15" dirty="0">
                <a:latin typeface="Times New Roman"/>
                <a:cs typeface="Times New Roman"/>
              </a:rPr>
              <a:t>,</a:t>
            </a:r>
            <a:r>
              <a:rPr lang="en-US" sz="2000" b="1" spc="-10" dirty="0">
                <a:latin typeface="Times New Roman"/>
                <a:cs typeface="Times New Roman"/>
              </a:rPr>
              <a:t>00</a:t>
            </a:r>
            <a:r>
              <a:rPr lang="en-US" sz="2000" b="1" spc="-15" dirty="0">
                <a:latin typeface="Times New Roman"/>
                <a:cs typeface="Times New Roman"/>
              </a:rPr>
              <a:t>0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b="1" spc="-25" dirty="0" smtClean="0">
                <a:latin typeface="Times New Roman"/>
                <a:cs typeface="Times New Roman"/>
              </a:rPr>
              <a:t>fine </a:t>
            </a:r>
            <a:r>
              <a:rPr lang="en-US" sz="2000" spc="-10" dirty="0" smtClean="0">
                <a:latin typeface="Times New Roman"/>
                <a:cs typeface="Times New Roman"/>
              </a:rPr>
              <a:t>for</a:t>
            </a:r>
            <a:r>
              <a:rPr lang="en-US" sz="2000" spc="10" dirty="0" smtClean="0">
                <a:latin typeface="Times New Roman"/>
                <a:cs typeface="Times New Roman"/>
              </a:rPr>
              <a:t> </a:t>
            </a:r>
            <a:r>
              <a:rPr lang="en-US" sz="2000" spc="-25" dirty="0">
                <a:latin typeface="Times New Roman"/>
                <a:cs typeface="Times New Roman"/>
              </a:rPr>
              <a:t>eac</a:t>
            </a:r>
            <a:r>
              <a:rPr lang="en-US" sz="2000" spc="-15" dirty="0">
                <a:latin typeface="Times New Roman"/>
                <a:cs typeface="Times New Roman"/>
              </a:rPr>
              <a:t>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it</a:t>
            </a:r>
            <a:r>
              <a:rPr lang="en-US" sz="2000" spc="-25" dirty="0">
                <a:latin typeface="Times New Roman"/>
                <a:cs typeface="Times New Roman"/>
              </a:rPr>
              <a:t>em</a:t>
            </a:r>
            <a:r>
              <a:rPr lang="en-US" sz="2000" spc="-10" dirty="0">
                <a:latin typeface="Times New Roman"/>
                <a:cs typeface="Times New Roman"/>
              </a:rPr>
              <a:t> of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25" dirty="0">
                <a:latin typeface="Times New Roman"/>
                <a:cs typeface="Times New Roman"/>
              </a:rPr>
              <a:t>ca</a:t>
            </a:r>
            <a:r>
              <a:rPr lang="en-US" sz="2000" spc="-5" dirty="0">
                <a:latin typeface="Times New Roman"/>
                <a:cs typeface="Times New Roman"/>
              </a:rPr>
              <a:t>r</a:t>
            </a:r>
            <a:r>
              <a:rPr lang="en-US" sz="2000" spc="-25" dirty="0">
                <a:latin typeface="Times New Roman"/>
                <a:cs typeface="Times New Roman"/>
              </a:rPr>
              <a:t>e</a:t>
            </a:r>
            <a:r>
              <a:rPr lang="en-US" sz="2000" spc="-10" dirty="0">
                <a:latin typeface="Times New Roman"/>
                <a:cs typeface="Times New Roman"/>
              </a:rPr>
              <a:t>,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s</a:t>
            </a:r>
            <a:r>
              <a:rPr lang="en-US" sz="2000" spc="-25" dirty="0">
                <a:latin typeface="Times New Roman"/>
                <a:cs typeface="Times New Roman"/>
              </a:rPr>
              <a:t>e</a:t>
            </a:r>
            <a:r>
              <a:rPr lang="en-US" sz="2000" spc="-10" dirty="0">
                <a:latin typeface="Times New Roman"/>
                <a:cs typeface="Times New Roman"/>
              </a:rPr>
              <a:t>rvi</a:t>
            </a:r>
            <a:r>
              <a:rPr lang="en-US" sz="2000" spc="-25" dirty="0">
                <a:latin typeface="Times New Roman"/>
                <a:cs typeface="Times New Roman"/>
              </a:rPr>
              <a:t>c</a:t>
            </a:r>
            <a:r>
              <a:rPr lang="en-US" sz="2000" spc="-15" dirty="0">
                <a:latin typeface="Times New Roman"/>
                <a:cs typeface="Times New Roman"/>
              </a:rPr>
              <a:t>e</a:t>
            </a:r>
            <a:r>
              <a:rPr lang="en-US" sz="2000" spc="-10" dirty="0">
                <a:latin typeface="Times New Roman"/>
                <a:cs typeface="Times New Roman"/>
              </a:rPr>
              <a:t> or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supp</a:t>
            </a:r>
            <a:r>
              <a:rPr lang="en-US" sz="2000" spc="-15" dirty="0">
                <a:latin typeface="Times New Roman"/>
                <a:cs typeface="Times New Roman"/>
              </a:rPr>
              <a:t>ly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th</a:t>
            </a:r>
            <a:r>
              <a:rPr lang="en-US" sz="2000" spc="-25" dirty="0">
                <a:latin typeface="Times New Roman"/>
                <a:cs typeface="Times New Roman"/>
              </a:rPr>
              <a:t>a</a:t>
            </a:r>
            <a:r>
              <a:rPr lang="en-US" sz="2000" spc="-10" dirty="0">
                <a:latin typeface="Times New Roman"/>
                <a:cs typeface="Times New Roman"/>
              </a:rPr>
              <a:t>t is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15" dirty="0">
                <a:latin typeface="Times New Roman"/>
                <a:cs typeface="Times New Roman"/>
              </a:rPr>
              <a:t>s</a:t>
            </a:r>
            <a:r>
              <a:rPr lang="en-US" sz="2000" spc="-10" dirty="0">
                <a:latin typeface="Times New Roman"/>
                <a:cs typeface="Times New Roman"/>
              </a:rPr>
              <a:t>ubj</a:t>
            </a:r>
            <a:r>
              <a:rPr lang="en-US" sz="2000" spc="-25" dirty="0">
                <a:latin typeface="Times New Roman"/>
                <a:cs typeface="Times New Roman"/>
              </a:rPr>
              <a:t>ec</a:t>
            </a:r>
            <a:r>
              <a:rPr lang="en-US" sz="2000" spc="-10" dirty="0">
                <a:latin typeface="Times New Roman"/>
                <a:cs typeface="Times New Roman"/>
              </a:rPr>
              <a:t>t</a:t>
            </a:r>
            <a:r>
              <a:rPr lang="en-US" sz="2000" spc="-30" dirty="0">
                <a:latin typeface="Times New Roman"/>
                <a:cs typeface="Times New Roman"/>
              </a:rPr>
              <a:t> </a:t>
            </a:r>
            <a:r>
              <a:rPr lang="en-US" sz="2000" spc="-15" dirty="0">
                <a:latin typeface="Times New Roman"/>
                <a:cs typeface="Times New Roman"/>
              </a:rPr>
              <a:t>to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15" dirty="0">
                <a:latin typeface="Times New Roman"/>
                <a:cs typeface="Times New Roman"/>
              </a:rPr>
              <a:t>a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endParaRPr lang="en-US" sz="2000" spc="-10" dirty="0" smtClean="0">
              <a:latin typeface="Times New Roman"/>
              <a:cs typeface="Times New Roman"/>
            </a:endParaRPr>
          </a:p>
          <a:p>
            <a:pPr marL="469265" marR="12065" indent="-457200">
              <a:buClr>
                <a:srgbClr val="3366FF"/>
              </a:buClr>
              <a:buFont typeface="Wingdings" charset="2"/>
              <a:buChar char="Ø"/>
            </a:pPr>
            <a:r>
              <a:rPr lang="en-US" sz="2000" spc="-10" dirty="0" smtClean="0">
                <a:latin typeface="Times New Roman"/>
                <a:cs typeface="Times New Roman"/>
              </a:rPr>
              <a:t>d</a:t>
            </a:r>
            <a:r>
              <a:rPr lang="en-US" sz="2000" spc="-2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t</a:t>
            </a:r>
            <a:r>
              <a:rPr lang="en-US" sz="2000" spc="-25" dirty="0" smtClean="0">
                <a:latin typeface="Times New Roman"/>
                <a:cs typeface="Times New Roman"/>
              </a:rPr>
              <a:t>e</a:t>
            </a:r>
            <a:r>
              <a:rPr lang="en-US" sz="2000" spc="-5" dirty="0" smtClean="0">
                <a:latin typeface="Times New Roman"/>
                <a:cs typeface="Times New Roman"/>
              </a:rPr>
              <a:t>r</a:t>
            </a:r>
            <a:r>
              <a:rPr lang="en-US" sz="2000" spc="-45" dirty="0" smtClean="0">
                <a:latin typeface="Times New Roman"/>
                <a:cs typeface="Times New Roman"/>
              </a:rPr>
              <a:t>m</a:t>
            </a:r>
            <a:r>
              <a:rPr lang="en-US" sz="2000" spc="-10" dirty="0" smtClean="0">
                <a:latin typeface="Times New Roman"/>
                <a:cs typeface="Times New Roman"/>
              </a:rPr>
              <a:t>in</a:t>
            </a:r>
            <a:r>
              <a:rPr lang="en-US" sz="2000" spc="-2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tio</a:t>
            </a:r>
            <a:r>
              <a:rPr lang="en-US" sz="2000" spc="-15" dirty="0" smtClean="0">
                <a:latin typeface="Times New Roman"/>
                <a:cs typeface="Times New Roman"/>
              </a:rPr>
              <a:t>n </a:t>
            </a:r>
            <a:r>
              <a:rPr lang="en-US" sz="2000" spc="-25" dirty="0">
                <a:latin typeface="Times New Roman"/>
                <a:cs typeface="Times New Roman"/>
              </a:rPr>
              <a:t>a</a:t>
            </a:r>
            <a:r>
              <a:rPr lang="en-US" sz="2000" spc="-15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1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b</a:t>
            </a:r>
            <a:r>
              <a:rPr lang="en-US" sz="2000" spc="-25" dirty="0">
                <a:latin typeface="Times New Roman"/>
                <a:cs typeface="Times New Roman"/>
              </a:rPr>
              <a:t>a</a:t>
            </a:r>
            <a:r>
              <a:rPr lang="en-US" sz="2000" spc="-10" dirty="0">
                <a:latin typeface="Times New Roman"/>
                <a:cs typeface="Times New Roman"/>
              </a:rPr>
              <a:t>sis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for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1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45" dirty="0">
                <a:latin typeface="Times New Roman"/>
                <a:cs typeface="Times New Roman"/>
              </a:rPr>
              <a:t>m</a:t>
            </a:r>
            <a:r>
              <a:rPr lang="en-US" sz="2000" spc="-10" dirty="0">
                <a:latin typeface="Times New Roman"/>
                <a:cs typeface="Times New Roman"/>
              </a:rPr>
              <a:t>on</a:t>
            </a:r>
            <a:r>
              <a:rPr lang="en-US" sz="2000" spc="-25" dirty="0">
                <a:latin typeface="Times New Roman"/>
                <a:cs typeface="Times New Roman"/>
              </a:rPr>
              <a:t>e</a:t>
            </a:r>
            <a:r>
              <a:rPr lang="en-US" sz="2000" spc="-10" dirty="0">
                <a:latin typeface="Times New Roman"/>
                <a:cs typeface="Times New Roman"/>
              </a:rPr>
              <a:t>t</a:t>
            </a:r>
            <a:r>
              <a:rPr lang="en-US" sz="2000" spc="-25" dirty="0">
                <a:latin typeface="Times New Roman"/>
                <a:cs typeface="Times New Roman"/>
              </a:rPr>
              <a:t>a</a:t>
            </a:r>
            <a:r>
              <a:rPr lang="en-US" sz="2000" spc="-10" dirty="0">
                <a:latin typeface="Times New Roman"/>
                <a:cs typeface="Times New Roman"/>
              </a:rPr>
              <a:t>ry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p</a:t>
            </a:r>
            <a:r>
              <a:rPr lang="en-US" sz="2000" spc="-2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n</a:t>
            </a:r>
            <a:r>
              <a:rPr lang="en-US" sz="2000" spc="-2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lt</a:t>
            </a:r>
            <a:r>
              <a:rPr lang="en-US" sz="2000" spc="-190" dirty="0" smtClean="0">
                <a:latin typeface="Times New Roman"/>
                <a:cs typeface="Times New Roman"/>
              </a:rPr>
              <a:t>y</a:t>
            </a:r>
            <a:r>
              <a:rPr lang="en-US" sz="2000" spc="-10" dirty="0" smtClean="0">
                <a:latin typeface="Times New Roman"/>
                <a:cs typeface="Times New Roman"/>
              </a:rPr>
              <a:t>.</a:t>
            </a:r>
          </a:p>
          <a:p>
            <a:pPr marL="926465" marR="12065" lvl="1" indent="-457200">
              <a:buClr>
                <a:srgbClr val="3366FF"/>
              </a:buClr>
              <a:buFont typeface="Wingdings" charset="2"/>
              <a:buChar char="²"/>
            </a:pPr>
            <a:r>
              <a:rPr sz="1600" spc="-5" dirty="0" smtClean="0">
                <a:latin typeface="Times New Roman"/>
                <a:cs typeface="Times New Roman"/>
              </a:rPr>
              <a:t>I</a:t>
            </a:r>
            <a:r>
              <a:rPr sz="1600" spc="-10" dirty="0" smtClean="0">
                <a:latin typeface="Times New Roman"/>
                <a:cs typeface="Times New Roman"/>
              </a:rPr>
              <a:t>f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Times New Roman"/>
                <a:cs typeface="Times New Roman"/>
              </a:rPr>
              <a:t>a</a:t>
            </a:r>
            <a:r>
              <a:rPr sz="1600" spc="-10" dirty="0" smtClean="0">
                <a:latin typeface="Times New Roman"/>
                <a:cs typeface="Times New Roman"/>
              </a:rPr>
              <a:t> pr</a:t>
            </a:r>
            <a:r>
              <a:rPr sz="1600" spc="-25" dirty="0" smtClean="0">
                <a:latin typeface="Times New Roman"/>
                <a:cs typeface="Times New Roman"/>
              </a:rPr>
              <a:t>e</a:t>
            </a:r>
            <a:r>
              <a:rPr sz="1600" spc="-10" dirty="0" smtClean="0">
                <a:latin typeface="Times New Roman"/>
                <a:cs typeface="Times New Roman"/>
              </a:rPr>
              <a:t>viou</a:t>
            </a:r>
            <a:r>
              <a:rPr sz="1600" spc="-15" dirty="0" smtClean="0">
                <a:latin typeface="Times New Roman"/>
                <a:cs typeface="Times New Roman"/>
              </a:rPr>
              <a:t>s </a:t>
            </a:r>
            <a:r>
              <a:rPr sz="1600" spc="-10" dirty="0" smtClean="0">
                <a:latin typeface="Times New Roman"/>
                <a:cs typeface="Times New Roman"/>
              </a:rPr>
              <a:t>viol</a:t>
            </a:r>
            <a:r>
              <a:rPr sz="1600" spc="-25" dirty="0" smtClean="0">
                <a:latin typeface="Times New Roman"/>
                <a:cs typeface="Times New Roman"/>
              </a:rPr>
              <a:t>a</a:t>
            </a:r>
            <a:r>
              <a:rPr sz="1600" spc="-10" dirty="0" smtClean="0">
                <a:latin typeface="Times New Roman"/>
                <a:cs typeface="Times New Roman"/>
              </a:rPr>
              <a:t>tio</a:t>
            </a:r>
            <a:r>
              <a:rPr sz="1600" spc="-15" dirty="0" smtClean="0">
                <a:latin typeface="Times New Roman"/>
                <a:cs typeface="Times New Roman"/>
              </a:rPr>
              <a:t>n</a:t>
            </a:r>
            <a:r>
              <a:rPr sz="1600" spc="-3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Times New Roman"/>
                <a:cs typeface="Times New Roman"/>
              </a:rPr>
              <a:t>in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pr</a:t>
            </a:r>
            <a:r>
              <a:rPr sz="1600" spc="-25" dirty="0" smtClean="0">
                <a:latin typeface="Times New Roman"/>
                <a:cs typeface="Times New Roman"/>
              </a:rPr>
              <a:t>e</a:t>
            </a:r>
            <a:r>
              <a:rPr sz="1600" spc="-10" dirty="0" smtClean="0">
                <a:latin typeface="Times New Roman"/>
                <a:cs typeface="Times New Roman"/>
              </a:rPr>
              <a:t>viou</a:t>
            </a:r>
            <a:r>
              <a:rPr sz="1600" spc="-15" dirty="0" smtClean="0">
                <a:latin typeface="Times New Roman"/>
                <a:cs typeface="Times New Roman"/>
              </a:rPr>
              <a:t>s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Times New Roman"/>
                <a:cs typeface="Times New Roman"/>
              </a:rPr>
              <a:t>5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y</a:t>
            </a:r>
            <a:r>
              <a:rPr sz="1600" spc="-25" dirty="0" smtClean="0">
                <a:latin typeface="Times New Roman"/>
                <a:cs typeface="Times New Roman"/>
              </a:rPr>
              <a:t>ea</a:t>
            </a:r>
            <a:r>
              <a:rPr sz="1600" spc="-5" dirty="0" smtClean="0">
                <a:latin typeface="Times New Roman"/>
                <a:cs typeface="Times New Roman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s,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$30</a:t>
            </a:r>
            <a:r>
              <a:rPr sz="1600" spc="-15" dirty="0" smtClean="0">
                <a:latin typeface="Times New Roman"/>
                <a:cs typeface="Times New Roman"/>
              </a:rPr>
              <a:t>,</a:t>
            </a:r>
            <a:r>
              <a:rPr sz="1600" spc="-10" dirty="0" smtClean="0">
                <a:latin typeface="Times New Roman"/>
                <a:cs typeface="Times New Roman"/>
              </a:rPr>
              <a:t>00</a:t>
            </a:r>
            <a:r>
              <a:rPr sz="1600" spc="-15" dirty="0" smtClean="0">
                <a:latin typeface="Times New Roman"/>
                <a:cs typeface="Times New Roman"/>
              </a:rPr>
              <a:t>0</a:t>
            </a:r>
            <a:r>
              <a:rPr lang="en-US" sz="1600" spc="-15" dirty="0" smtClean="0">
                <a:latin typeface="Times New Roman"/>
                <a:cs typeface="Times New Roman"/>
              </a:rPr>
              <a:t> fine</a:t>
            </a:r>
            <a:r>
              <a:rPr sz="1600" spc="-25" dirty="0" smtClean="0">
                <a:latin typeface="Times New Roman"/>
                <a:cs typeface="Times New Roman"/>
              </a:rPr>
              <a:t> a</a:t>
            </a:r>
            <a:r>
              <a:rPr sz="1600" spc="-15" dirty="0" smtClean="0">
                <a:latin typeface="Times New Roman"/>
                <a:cs typeface="Times New Roman"/>
              </a:rPr>
              <a:t>s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a</a:t>
            </a:r>
            <a:r>
              <a:rPr sz="1600" spc="-10" dirty="0" smtClean="0">
                <a:latin typeface="Times New Roman"/>
                <a:cs typeface="Times New Roman"/>
              </a:rPr>
              <a:t>ppli</a:t>
            </a:r>
            <a:r>
              <a:rPr sz="1600" spc="-25" dirty="0" smtClean="0">
                <a:latin typeface="Times New Roman"/>
                <a:cs typeface="Times New Roman"/>
              </a:rPr>
              <a:t>e</a:t>
            </a:r>
            <a:r>
              <a:rPr sz="1600" spc="-15" dirty="0" smtClean="0">
                <a:latin typeface="Times New Roman"/>
                <a:cs typeface="Times New Roman"/>
              </a:rPr>
              <a:t>d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a</a:t>
            </a:r>
            <a:r>
              <a:rPr sz="1600" spc="-10" dirty="0" smtClean="0">
                <a:latin typeface="Times New Roman"/>
                <a:cs typeface="Times New Roman"/>
              </a:rPr>
              <a:t>bov</a:t>
            </a:r>
            <a:r>
              <a:rPr sz="1600" spc="-25" dirty="0" smtClean="0">
                <a:latin typeface="Times New Roman"/>
                <a:cs typeface="Times New Roman"/>
              </a:rPr>
              <a:t>e</a:t>
            </a:r>
            <a:r>
              <a:rPr sz="1600" spc="-10" dirty="0" smtClean="0">
                <a:latin typeface="Times New Roman"/>
                <a:cs typeface="Times New Roman"/>
              </a:rPr>
              <a:t>.</a:t>
            </a:r>
            <a:endParaRPr lang="en-US" sz="1600" spc="-10" dirty="0">
              <a:latin typeface="Times New Roman"/>
              <a:cs typeface="Times New Roman"/>
            </a:endParaRPr>
          </a:p>
          <a:p>
            <a:pPr marL="12065" marR="5080">
              <a:lnSpc>
                <a:spcPct val="100000"/>
              </a:lnSpc>
              <a:spcBef>
                <a:spcPts val="409"/>
              </a:spcBef>
              <a:buClr>
                <a:srgbClr val="3366FF"/>
              </a:buClr>
            </a:pPr>
            <a:endParaRPr lang="en-US" sz="1600" spc="-5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spcBef>
                <a:spcPts val="409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b="1" spc="-5" dirty="0" smtClean="0">
                <a:latin typeface="Times New Roman"/>
                <a:cs typeface="Times New Roman"/>
              </a:rPr>
              <a:t>C</a:t>
            </a:r>
            <a:r>
              <a:rPr lang="en-US" sz="2000" b="1" dirty="0" smtClean="0">
                <a:latin typeface="Times New Roman"/>
                <a:cs typeface="Times New Roman"/>
              </a:rPr>
              <a:t>r</a:t>
            </a:r>
            <a:r>
              <a:rPr lang="en-US" sz="2000" b="1" spc="5" dirty="0" smtClean="0">
                <a:latin typeface="Times New Roman"/>
                <a:cs typeface="Times New Roman"/>
              </a:rPr>
              <a:t>i</a:t>
            </a:r>
            <a:r>
              <a:rPr lang="en-US" sz="2000" b="1" spc="-15" dirty="0" smtClean="0">
                <a:latin typeface="Times New Roman"/>
                <a:cs typeface="Times New Roman"/>
              </a:rPr>
              <a:t>m</a:t>
            </a:r>
            <a:r>
              <a:rPr lang="en-US" sz="2000" b="1" spc="5" dirty="0" smtClean="0">
                <a:latin typeface="Times New Roman"/>
                <a:cs typeface="Times New Roman"/>
              </a:rPr>
              <a:t>in</a:t>
            </a:r>
            <a:r>
              <a:rPr lang="en-US" sz="2000" b="1" dirty="0" smtClean="0">
                <a:latin typeface="Times New Roman"/>
                <a:cs typeface="Times New Roman"/>
              </a:rPr>
              <a:t>al</a:t>
            </a:r>
            <a:r>
              <a:rPr lang="en-US" sz="2000" b="1" spc="-10" dirty="0" smtClean="0">
                <a:latin typeface="Times New Roman"/>
                <a:cs typeface="Times New Roman"/>
              </a:rPr>
              <a:t> </a:t>
            </a:r>
            <a:r>
              <a:rPr lang="en-US" sz="2000" b="1" spc="5" dirty="0">
                <a:latin typeface="Times New Roman"/>
                <a:cs typeface="Times New Roman"/>
              </a:rPr>
              <a:t>p</a:t>
            </a:r>
            <a:r>
              <a:rPr lang="en-US" sz="2000" b="1" dirty="0">
                <a:latin typeface="Times New Roman"/>
                <a:cs typeface="Times New Roman"/>
              </a:rPr>
              <a:t>e</a:t>
            </a:r>
            <a:r>
              <a:rPr lang="en-US" sz="2000" b="1" spc="5" dirty="0">
                <a:latin typeface="Times New Roman"/>
                <a:cs typeface="Times New Roman"/>
              </a:rPr>
              <a:t>n</a:t>
            </a:r>
            <a:r>
              <a:rPr lang="en-US" sz="2000" b="1" dirty="0">
                <a:latin typeface="Times New Roman"/>
                <a:cs typeface="Times New Roman"/>
              </a:rPr>
              <a:t>a</a:t>
            </a:r>
            <a:r>
              <a:rPr lang="en-US" sz="2000" b="1" spc="5" dirty="0">
                <a:latin typeface="Times New Roman"/>
                <a:cs typeface="Times New Roman"/>
              </a:rPr>
              <a:t>lti</a:t>
            </a:r>
            <a:r>
              <a:rPr lang="en-US" sz="2000" b="1" dirty="0">
                <a:latin typeface="Times New Roman"/>
                <a:cs typeface="Times New Roman"/>
              </a:rPr>
              <a:t>es</a:t>
            </a:r>
            <a:r>
              <a:rPr lang="en-US" sz="2000" b="1" spc="-25" dirty="0">
                <a:latin typeface="Times New Roman"/>
                <a:cs typeface="Times New Roman"/>
              </a:rPr>
              <a:t> </a:t>
            </a:r>
            <a:r>
              <a:rPr lang="en-US" sz="2000" spc="-15" dirty="0">
                <a:latin typeface="Times New Roman"/>
                <a:cs typeface="Times New Roman"/>
              </a:rPr>
              <a:t>m</a:t>
            </a:r>
            <a:r>
              <a:rPr lang="en-US" sz="2000" dirty="0">
                <a:latin typeface="Times New Roman"/>
                <a:cs typeface="Times New Roman"/>
              </a:rPr>
              <a:t>ay a</a:t>
            </a:r>
            <a:r>
              <a:rPr lang="en-US" sz="2000" spc="5" dirty="0">
                <a:latin typeface="Times New Roman"/>
                <a:cs typeface="Times New Roman"/>
              </a:rPr>
              <a:t>ppl</a:t>
            </a:r>
            <a:r>
              <a:rPr lang="en-US" sz="2000" dirty="0">
                <a:latin typeface="Times New Roman"/>
                <a:cs typeface="Times New Roman"/>
              </a:rPr>
              <a:t>y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o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e</a:t>
            </a:r>
            <a:r>
              <a:rPr lang="en-US" sz="2000" spc="-15" dirty="0" smtClean="0">
                <a:latin typeface="Times New Roman"/>
                <a:cs typeface="Times New Roman"/>
              </a:rPr>
              <a:t>m</a:t>
            </a:r>
            <a:r>
              <a:rPr lang="en-US" sz="2000" spc="5" dirty="0" smtClean="0">
                <a:latin typeface="Times New Roman"/>
                <a:cs typeface="Times New Roman"/>
              </a:rPr>
              <a:t>ploy</a:t>
            </a:r>
            <a:r>
              <a:rPr lang="en-US" sz="2000" dirty="0" smtClean="0">
                <a:latin typeface="Times New Roman"/>
                <a:cs typeface="Times New Roman"/>
              </a:rPr>
              <a:t>ee.</a:t>
            </a:r>
            <a:r>
              <a:rPr lang="en-US" sz="2000" spc="-10" dirty="0" smtClean="0">
                <a:latin typeface="Times New Roman"/>
                <a:cs typeface="Times New Roman"/>
              </a:rPr>
              <a:t>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spcBef>
                <a:spcPts val="409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-10" dirty="0" smtClean="0">
                <a:latin typeface="Times New Roman"/>
                <a:cs typeface="Times New Roman"/>
              </a:rPr>
              <a:t>E</a:t>
            </a:r>
            <a:r>
              <a:rPr lang="en-US" sz="2000" spc="5" dirty="0" smtClean="0">
                <a:latin typeface="Times New Roman"/>
                <a:cs typeface="Times New Roman"/>
              </a:rPr>
              <a:t>x</a:t>
            </a:r>
            <a:r>
              <a:rPr lang="en-US" sz="2000" dirty="0" smtClean="0">
                <a:latin typeface="Times New Roman"/>
                <a:cs typeface="Times New Roman"/>
              </a:rPr>
              <a:t>c</a:t>
            </a:r>
            <a:r>
              <a:rPr lang="en-US" sz="2000" spc="5" dirty="0" smtClean="0">
                <a:latin typeface="Times New Roman"/>
                <a:cs typeface="Times New Roman"/>
              </a:rPr>
              <a:t>lusio</a:t>
            </a:r>
            <a:r>
              <a:rPr lang="en-US" sz="2000" dirty="0" smtClean="0">
                <a:latin typeface="Times New Roman"/>
                <a:cs typeface="Times New Roman"/>
              </a:rPr>
              <a:t>n</a:t>
            </a:r>
            <a:r>
              <a:rPr lang="en-US" sz="2000" spc="-35" dirty="0" smtClean="0">
                <a:latin typeface="Times New Roman"/>
                <a:cs typeface="Times New Roman"/>
              </a:rPr>
              <a:t> </a:t>
            </a:r>
            <a:r>
              <a:rPr lang="en-US" sz="2000" spc="-15" dirty="0">
                <a:latin typeface="Times New Roman"/>
                <a:cs typeface="Times New Roman"/>
              </a:rPr>
              <a:t>f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m</a:t>
            </a:r>
            <a:r>
              <a:rPr lang="en-US" sz="2000" spc="5" dirty="0">
                <a:latin typeface="Times New Roman"/>
                <a:cs typeface="Times New Roman"/>
              </a:rPr>
              <a:t> p</a:t>
            </a:r>
            <a:r>
              <a:rPr lang="en-US" sz="2000" dirty="0">
                <a:latin typeface="Times New Roman"/>
                <a:cs typeface="Times New Roman"/>
              </a:rPr>
              <a:t>ar</a:t>
            </a:r>
            <a:r>
              <a:rPr lang="en-US" sz="2000" spc="5" dirty="0">
                <a:latin typeface="Times New Roman"/>
                <a:cs typeface="Times New Roman"/>
              </a:rPr>
              <a:t>ti</a:t>
            </a:r>
            <a:r>
              <a:rPr lang="en-US" sz="2000" dirty="0">
                <a:latin typeface="Times New Roman"/>
                <a:cs typeface="Times New Roman"/>
              </a:rPr>
              <a:t>c</a:t>
            </a:r>
            <a:r>
              <a:rPr lang="en-US" sz="2000" spc="5" dirty="0">
                <a:latin typeface="Times New Roman"/>
                <a:cs typeface="Times New Roman"/>
              </a:rPr>
              <a:t>ip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5" dirty="0">
                <a:latin typeface="Times New Roman"/>
                <a:cs typeface="Times New Roman"/>
              </a:rPr>
              <a:t>ti</a:t>
            </a:r>
            <a:r>
              <a:rPr lang="en-US" sz="2000" spc="-10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gov</a:t>
            </a:r>
            <a:r>
              <a:rPr lang="en-US" sz="2000" dirty="0">
                <a:latin typeface="Times New Roman"/>
                <a:cs typeface="Times New Roman"/>
              </a:rPr>
              <a:t>er</a:t>
            </a:r>
            <a:r>
              <a:rPr lang="en-US" sz="2000" spc="5" dirty="0">
                <a:latin typeface="Times New Roman"/>
                <a:cs typeface="Times New Roman"/>
              </a:rPr>
              <a:t>n</a:t>
            </a:r>
            <a:r>
              <a:rPr lang="en-US" sz="2000" spc="-15" dirty="0">
                <a:latin typeface="Times New Roman"/>
                <a:cs typeface="Times New Roman"/>
              </a:rPr>
              <a:t>m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spc="5" dirty="0" smtClean="0"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latin typeface="Times New Roman"/>
                <a:cs typeface="Times New Roman"/>
              </a:rPr>
              <a:t>r</a:t>
            </a:r>
            <a:r>
              <a:rPr lang="en-US" sz="2000" spc="5" dirty="0" smtClean="0">
                <a:latin typeface="Times New Roman"/>
                <a:cs typeface="Times New Roman"/>
              </a:rPr>
              <a:t>og</a:t>
            </a:r>
            <a:r>
              <a:rPr lang="en-US" sz="2000" dirty="0" smtClean="0">
                <a:latin typeface="Times New Roman"/>
                <a:cs typeface="Times New Roman"/>
              </a:rPr>
              <a:t>ra</a:t>
            </a:r>
            <a:r>
              <a:rPr lang="en-US" sz="2000" spc="-15" dirty="0" smtClean="0"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s (Medicaid).</a:t>
            </a:r>
          </a:p>
          <a:p>
            <a:pPr marL="469265" marR="5080" indent="-457200">
              <a:lnSpc>
                <a:spcPct val="100000"/>
              </a:lnSpc>
              <a:spcBef>
                <a:spcPts val="409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b="1" spc="-10" dirty="0" smtClean="0">
                <a:latin typeface="Times New Roman"/>
                <a:cs typeface="Times New Roman"/>
              </a:rPr>
              <a:t>L</a:t>
            </a:r>
            <a:r>
              <a:rPr lang="en-US" sz="2000" b="1" spc="5" dirty="0" smtClean="0">
                <a:latin typeface="Times New Roman"/>
                <a:cs typeface="Times New Roman"/>
              </a:rPr>
              <a:t>os</a:t>
            </a:r>
            <a:r>
              <a:rPr lang="en-US" sz="2000" b="1" dirty="0" smtClean="0">
                <a:latin typeface="Times New Roman"/>
                <a:cs typeface="Times New Roman"/>
              </a:rPr>
              <a:t>s</a:t>
            </a:r>
            <a:r>
              <a:rPr lang="en-US" sz="2000" b="1" spc="-15" dirty="0" smtClean="0">
                <a:latin typeface="Times New Roman"/>
                <a:cs typeface="Times New Roman"/>
              </a:rPr>
              <a:t> </a:t>
            </a:r>
            <a:r>
              <a:rPr lang="en-US" sz="2000" b="1" spc="5" dirty="0">
                <a:latin typeface="Times New Roman"/>
                <a:cs typeface="Times New Roman"/>
              </a:rPr>
              <a:t>o</a:t>
            </a:r>
            <a:r>
              <a:rPr lang="en-US" sz="2000" b="1" dirty="0">
                <a:latin typeface="Times New Roman"/>
                <a:cs typeface="Times New Roman"/>
              </a:rPr>
              <a:t>f</a:t>
            </a:r>
            <a:r>
              <a:rPr lang="en-US" sz="2000" b="1" spc="-5" dirty="0">
                <a:latin typeface="Times New Roman"/>
                <a:cs typeface="Times New Roman"/>
              </a:rPr>
              <a:t> </a:t>
            </a:r>
            <a:r>
              <a:rPr lang="en-US" sz="2000" b="1" spc="5" dirty="0">
                <a:latin typeface="Times New Roman"/>
                <a:cs typeface="Times New Roman"/>
              </a:rPr>
              <a:t>you</a:t>
            </a:r>
            <a:r>
              <a:rPr lang="en-US" sz="2000" b="1" dirty="0">
                <a:latin typeface="Times New Roman"/>
                <a:cs typeface="Times New Roman"/>
              </a:rPr>
              <a:t>r</a:t>
            </a:r>
            <a:r>
              <a:rPr lang="en-US" sz="2000" b="1" spc="-20" dirty="0">
                <a:latin typeface="Times New Roman"/>
                <a:cs typeface="Times New Roman"/>
              </a:rPr>
              <a:t> </a:t>
            </a:r>
            <a:r>
              <a:rPr lang="en-US" sz="2000" b="1" spc="5" dirty="0">
                <a:latin typeface="Times New Roman"/>
                <a:cs typeface="Times New Roman"/>
              </a:rPr>
              <a:t>p</a:t>
            </a:r>
            <a:r>
              <a:rPr lang="en-US" sz="2000" b="1" dirty="0">
                <a:latin typeface="Times New Roman"/>
                <a:cs typeface="Times New Roman"/>
              </a:rPr>
              <a:t>r</a:t>
            </a:r>
            <a:r>
              <a:rPr lang="en-US" sz="2000" b="1" spc="5" dirty="0">
                <a:latin typeface="Times New Roman"/>
                <a:cs typeface="Times New Roman"/>
              </a:rPr>
              <a:t>o</a:t>
            </a:r>
            <a:r>
              <a:rPr lang="en-US" sz="2000" b="1" spc="-15" dirty="0">
                <a:latin typeface="Times New Roman"/>
                <a:cs typeface="Times New Roman"/>
              </a:rPr>
              <a:t>f</a:t>
            </a:r>
            <a:r>
              <a:rPr lang="en-US" sz="2000" b="1" dirty="0">
                <a:latin typeface="Times New Roman"/>
                <a:cs typeface="Times New Roman"/>
              </a:rPr>
              <a:t>e</a:t>
            </a:r>
            <a:r>
              <a:rPr lang="en-US" sz="2000" b="1" spc="5" dirty="0">
                <a:latin typeface="Times New Roman"/>
                <a:cs typeface="Times New Roman"/>
              </a:rPr>
              <a:t>ssion</a:t>
            </a:r>
            <a:r>
              <a:rPr lang="en-US" sz="2000" b="1" dirty="0">
                <a:latin typeface="Times New Roman"/>
                <a:cs typeface="Times New Roman"/>
              </a:rPr>
              <a:t>al</a:t>
            </a:r>
            <a:r>
              <a:rPr lang="en-US" sz="2000" b="1" spc="-35" dirty="0">
                <a:latin typeface="Times New Roman"/>
                <a:cs typeface="Times New Roman"/>
              </a:rPr>
              <a:t> </a:t>
            </a:r>
            <a:r>
              <a:rPr lang="en-US" sz="2000" b="1" spc="5" dirty="0" smtClean="0">
                <a:latin typeface="Times New Roman"/>
                <a:cs typeface="Times New Roman"/>
              </a:rPr>
              <a:t>li</a:t>
            </a:r>
            <a:r>
              <a:rPr lang="en-US" sz="2000" b="1" dirty="0" smtClean="0">
                <a:latin typeface="Times New Roman"/>
                <a:cs typeface="Times New Roman"/>
              </a:rPr>
              <a:t>ce</a:t>
            </a:r>
            <a:r>
              <a:rPr lang="en-US" sz="2000" b="1" spc="5" dirty="0" smtClean="0">
                <a:latin typeface="Times New Roman"/>
                <a:cs typeface="Times New Roman"/>
              </a:rPr>
              <a:t>nse</a:t>
            </a:r>
            <a:endParaRPr lang="en-US" sz="2000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spcBef>
                <a:spcPts val="409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-10" dirty="0" smtClean="0">
                <a:latin typeface="Times New Roman"/>
                <a:cs typeface="Times New Roman"/>
              </a:rPr>
              <a:t>L</a:t>
            </a:r>
            <a:r>
              <a:rPr lang="en-US" sz="2000" spc="5" dirty="0" smtClean="0">
                <a:latin typeface="Times New Roman"/>
                <a:cs typeface="Times New Roman"/>
              </a:rPr>
              <a:t>os</a:t>
            </a:r>
            <a:r>
              <a:rPr lang="en-US" sz="2000" dirty="0" smtClean="0">
                <a:latin typeface="Times New Roman"/>
                <a:cs typeface="Times New Roman"/>
              </a:rPr>
              <a:t>s</a:t>
            </a:r>
            <a:r>
              <a:rPr lang="en-US" sz="2000" spc="-10" dirty="0" smtClean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f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spc="5" dirty="0" smtClean="0"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latin typeface="Times New Roman"/>
                <a:cs typeface="Times New Roman"/>
              </a:rPr>
              <a:t>r</a:t>
            </a:r>
            <a:r>
              <a:rPr lang="en-US" sz="2000" spc="5" dirty="0" smtClean="0">
                <a:latin typeface="Times New Roman"/>
                <a:cs typeface="Times New Roman"/>
              </a:rPr>
              <a:t>ovid</a:t>
            </a:r>
            <a:r>
              <a:rPr lang="en-US" sz="2000" dirty="0" smtClean="0">
                <a:latin typeface="Times New Roman"/>
                <a:cs typeface="Times New Roman"/>
              </a:rPr>
              <a:t>er (SDM)</a:t>
            </a:r>
            <a:r>
              <a:rPr lang="en-US" sz="2000" spc="-30" dirty="0" smtClean="0">
                <a:latin typeface="Times New Roman"/>
                <a:cs typeface="Times New Roman"/>
              </a:rPr>
              <a:t> </a:t>
            </a:r>
            <a:r>
              <a:rPr lang="en-US" sz="2000" spc="5" dirty="0" smtClean="0">
                <a:latin typeface="Times New Roman"/>
                <a:cs typeface="Times New Roman"/>
              </a:rPr>
              <a:t>li</a:t>
            </a:r>
            <a:r>
              <a:rPr lang="en-US" sz="2000" dirty="0" smtClean="0">
                <a:latin typeface="Times New Roman"/>
                <a:cs typeface="Times New Roman"/>
              </a:rPr>
              <a:t>ce</a:t>
            </a:r>
            <a:r>
              <a:rPr lang="en-US" sz="2000" spc="5" dirty="0" smtClean="0">
                <a:latin typeface="Times New Roman"/>
                <a:cs typeface="Times New Roman"/>
              </a:rPr>
              <a:t>nse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spcBef>
                <a:spcPts val="409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-5" dirty="0" smtClean="0">
                <a:latin typeface="Times New Roman"/>
                <a:cs typeface="Times New Roman"/>
              </a:rPr>
              <a:t>C</a:t>
            </a:r>
            <a:r>
              <a:rPr lang="en-US" sz="2000" spc="5" dirty="0" smtClean="0">
                <a:latin typeface="Times New Roman"/>
                <a:cs typeface="Times New Roman"/>
              </a:rPr>
              <a:t>o</a:t>
            </a:r>
            <a:r>
              <a:rPr lang="en-US" sz="2000" dirty="0" smtClean="0">
                <a:latin typeface="Times New Roman"/>
                <a:cs typeface="Times New Roman"/>
              </a:rPr>
              <a:t>r</a:t>
            </a:r>
            <a:r>
              <a:rPr lang="en-US" sz="2000" spc="5" dirty="0" smtClean="0">
                <a:latin typeface="Times New Roman"/>
                <a:cs typeface="Times New Roman"/>
              </a:rPr>
              <a:t>po</a:t>
            </a:r>
            <a:r>
              <a:rPr lang="en-US" sz="2000" dirty="0" smtClean="0">
                <a:latin typeface="Times New Roman"/>
                <a:cs typeface="Times New Roman"/>
              </a:rPr>
              <a:t>ra</a:t>
            </a:r>
            <a:r>
              <a:rPr lang="en-US" sz="2000" spc="5" dirty="0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e</a:t>
            </a:r>
            <a:r>
              <a:rPr lang="en-US" sz="2000" spc="-3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</a:t>
            </a:r>
            <a:r>
              <a:rPr lang="en-US" sz="2000" spc="5" dirty="0">
                <a:latin typeface="Times New Roman"/>
                <a:cs typeface="Times New Roman"/>
              </a:rPr>
              <a:t>nt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" dirty="0">
                <a:latin typeface="Times New Roman"/>
                <a:cs typeface="Times New Roman"/>
              </a:rPr>
              <a:t>g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5" dirty="0">
                <a:latin typeface="Times New Roman"/>
                <a:cs typeface="Times New Roman"/>
              </a:rPr>
              <a:t>it</a:t>
            </a:r>
            <a:r>
              <a:rPr lang="en-US" sz="2000" dirty="0">
                <a:latin typeface="Times New Roman"/>
                <a:cs typeface="Times New Roman"/>
              </a:rPr>
              <a:t>y</a:t>
            </a:r>
            <a:r>
              <a:rPr lang="en-US" sz="2000" spc="-180" dirty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A</a:t>
            </a:r>
            <a:r>
              <a:rPr lang="en-US" sz="2000" spc="5" dirty="0" smtClean="0">
                <a:latin typeface="Times New Roman"/>
                <a:cs typeface="Times New Roman"/>
              </a:rPr>
              <a:t>g</a:t>
            </a:r>
            <a:r>
              <a:rPr lang="en-US" sz="2000" dirty="0" smtClean="0">
                <a:latin typeface="Times New Roman"/>
                <a:cs typeface="Times New Roman"/>
              </a:rPr>
              <a:t>ree</a:t>
            </a:r>
            <a:r>
              <a:rPr lang="en-US" sz="2000" spc="-15" dirty="0" smtClean="0"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e</a:t>
            </a:r>
            <a:r>
              <a:rPr lang="en-US" sz="2000" spc="5" dirty="0" smtClean="0">
                <a:latin typeface="Times New Roman"/>
                <a:cs typeface="Times New Roman"/>
              </a:rPr>
              <a:t>nt (Extensive government oversight/involvement)</a:t>
            </a:r>
            <a:endParaRPr lang="en-US" spc="5" dirty="0">
              <a:latin typeface="Times New Roman"/>
              <a:cs typeface="Times New Roman"/>
            </a:endParaRPr>
          </a:p>
          <a:p>
            <a:pPr marL="469265" marR="5080" indent="-457200">
              <a:buClr>
                <a:srgbClr val="3366FF"/>
              </a:buClr>
              <a:buFont typeface="Wingdings" charset="2"/>
              <a:buChar char="u"/>
              <a:tabLst>
                <a:tab pos="3936365" algn="l"/>
              </a:tabLst>
            </a:pPr>
            <a:r>
              <a:rPr lang="en-US" sz="2000" b="1" i="1" spc="-10" dirty="0">
                <a:latin typeface="Times New Roman"/>
                <a:cs typeface="Times New Roman"/>
              </a:rPr>
              <a:t>N</a:t>
            </a:r>
            <a:r>
              <a:rPr lang="en-US" sz="2000" b="1" i="1" dirty="0">
                <a:latin typeface="Times New Roman"/>
                <a:cs typeface="Times New Roman"/>
              </a:rPr>
              <a:t>Y</a:t>
            </a:r>
            <a:r>
              <a:rPr lang="en-US" sz="2000" b="1" i="1" spc="-95" dirty="0">
                <a:latin typeface="Times New Roman"/>
                <a:cs typeface="Times New Roman"/>
              </a:rPr>
              <a:t> </a:t>
            </a:r>
            <a:r>
              <a:rPr lang="en-US" sz="2000" b="1" i="1" spc="5" dirty="0">
                <a:latin typeface="Times New Roman"/>
                <a:cs typeface="Times New Roman"/>
              </a:rPr>
              <a:t>i</a:t>
            </a:r>
            <a:r>
              <a:rPr lang="en-US" sz="2000" b="1" i="1" dirty="0">
                <a:latin typeface="Times New Roman"/>
                <a:cs typeface="Times New Roman"/>
              </a:rPr>
              <a:t>s</a:t>
            </a:r>
            <a:r>
              <a:rPr lang="en-US" sz="2000" b="1" i="1" spc="-15" dirty="0"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latin typeface="Times New Roman"/>
                <a:cs typeface="Times New Roman"/>
              </a:rPr>
              <a:t>c</a:t>
            </a:r>
            <a:r>
              <a:rPr lang="en-US" sz="2000" b="1" i="1" spc="5" dirty="0">
                <a:latin typeface="Times New Roman"/>
                <a:cs typeface="Times New Roman"/>
              </a:rPr>
              <a:t>o</a:t>
            </a:r>
            <a:r>
              <a:rPr lang="en-US" sz="2000" b="1" i="1" spc="-15" dirty="0">
                <a:latin typeface="Times New Roman"/>
                <a:cs typeface="Times New Roman"/>
              </a:rPr>
              <a:t>mm</a:t>
            </a:r>
            <a:r>
              <a:rPr lang="en-US" sz="2000" b="1" i="1" spc="5" dirty="0">
                <a:latin typeface="Times New Roman"/>
                <a:cs typeface="Times New Roman"/>
              </a:rPr>
              <a:t>itt</a:t>
            </a:r>
            <a:r>
              <a:rPr lang="en-US" sz="2000" b="1" i="1" dirty="0">
                <a:latin typeface="Times New Roman"/>
                <a:cs typeface="Times New Roman"/>
              </a:rPr>
              <a:t>ed </a:t>
            </a:r>
            <a:r>
              <a:rPr lang="en-US" sz="2000" b="1" i="1" spc="5" dirty="0">
                <a:latin typeface="Times New Roman"/>
                <a:cs typeface="Times New Roman"/>
              </a:rPr>
              <a:t>t</a:t>
            </a:r>
            <a:r>
              <a:rPr lang="en-US" sz="2000" b="1" i="1" dirty="0">
                <a:latin typeface="Times New Roman"/>
                <a:cs typeface="Times New Roman"/>
              </a:rPr>
              <a:t>o</a:t>
            </a:r>
            <a:r>
              <a:rPr lang="en-US" sz="2000" b="1" i="1" spc="-15" dirty="0">
                <a:latin typeface="Times New Roman"/>
                <a:cs typeface="Times New Roman"/>
              </a:rPr>
              <a:t> m</a:t>
            </a:r>
            <a:r>
              <a:rPr lang="en-US" sz="2000" b="1" i="1" dirty="0">
                <a:latin typeface="Times New Roman"/>
                <a:cs typeface="Times New Roman"/>
              </a:rPr>
              <a:t>a</a:t>
            </a:r>
            <a:r>
              <a:rPr lang="en-US" sz="2000" b="1" i="1" spc="5" dirty="0">
                <a:latin typeface="Times New Roman"/>
                <a:cs typeface="Times New Roman"/>
              </a:rPr>
              <a:t>k</a:t>
            </a:r>
            <a:r>
              <a:rPr lang="en-US" sz="2000" b="1" i="1" dirty="0">
                <a:latin typeface="Times New Roman"/>
                <a:cs typeface="Times New Roman"/>
              </a:rPr>
              <a:t>e</a:t>
            </a:r>
            <a:r>
              <a:rPr lang="en-US" sz="2000" b="1" i="1" spc="10" dirty="0">
                <a:latin typeface="Times New Roman"/>
                <a:cs typeface="Times New Roman"/>
              </a:rPr>
              <a:t> </a:t>
            </a:r>
            <a:r>
              <a:rPr lang="en-US" sz="2000" b="1" i="1" spc="5" dirty="0">
                <a:latin typeface="Times New Roman"/>
                <a:cs typeface="Times New Roman"/>
              </a:rPr>
              <a:t>sp</a:t>
            </a:r>
            <a:r>
              <a:rPr lang="en-US" sz="2000" b="1" i="1" dirty="0">
                <a:latin typeface="Times New Roman"/>
                <a:cs typeface="Times New Roman"/>
              </a:rPr>
              <a:t>ec</a:t>
            </a:r>
            <a:r>
              <a:rPr lang="en-US" sz="2000" b="1" i="1" spc="5" dirty="0">
                <a:latin typeface="Times New Roman"/>
                <a:cs typeface="Times New Roman"/>
              </a:rPr>
              <a:t>i</a:t>
            </a:r>
            <a:r>
              <a:rPr lang="en-US" sz="2000" b="1" i="1" spc="-15" dirty="0">
                <a:latin typeface="Times New Roman"/>
                <a:cs typeface="Times New Roman"/>
              </a:rPr>
              <a:t>f</a:t>
            </a:r>
            <a:r>
              <a:rPr lang="en-US" sz="2000" b="1" i="1" spc="5" dirty="0">
                <a:latin typeface="Times New Roman"/>
                <a:cs typeface="Times New Roman"/>
              </a:rPr>
              <a:t>i</a:t>
            </a:r>
            <a:r>
              <a:rPr lang="en-US" sz="2000" b="1" i="1" dirty="0">
                <a:latin typeface="Times New Roman"/>
                <a:cs typeface="Times New Roman"/>
              </a:rPr>
              <a:t>c</a:t>
            </a:r>
            <a:r>
              <a:rPr lang="en-US" sz="2000" b="1" i="1" spc="-15" dirty="0">
                <a:latin typeface="Times New Roman"/>
                <a:cs typeface="Times New Roman"/>
              </a:rPr>
              <a:t> f</a:t>
            </a:r>
            <a:r>
              <a:rPr lang="en-US" sz="2000" b="1" i="1" dirty="0">
                <a:latin typeface="Times New Roman"/>
                <a:cs typeface="Times New Roman"/>
              </a:rPr>
              <a:t>ra</a:t>
            </a:r>
            <a:r>
              <a:rPr lang="en-US" sz="2000" b="1" i="1" spc="5" dirty="0">
                <a:latin typeface="Times New Roman"/>
                <a:cs typeface="Times New Roman"/>
              </a:rPr>
              <a:t>u</a:t>
            </a:r>
            <a:r>
              <a:rPr lang="en-US" sz="2000" b="1" i="1" dirty="0">
                <a:latin typeface="Times New Roman"/>
                <a:cs typeface="Times New Roman"/>
              </a:rPr>
              <a:t>d a</a:t>
            </a:r>
            <a:r>
              <a:rPr lang="en-US" sz="2000" b="1" i="1" spc="5" dirty="0">
                <a:latin typeface="Times New Roman"/>
                <a:cs typeface="Times New Roman"/>
              </a:rPr>
              <a:t>n</a:t>
            </a:r>
            <a:r>
              <a:rPr lang="en-US" sz="2000" b="1" i="1" dirty="0">
                <a:latin typeface="Times New Roman"/>
                <a:cs typeface="Times New Roman"/>
              </a:rPr>
              <a:t>d a</a:t>
            </a:r>
            <a:r>
              <a:rPr lang="en-US" sz="2000" b="1" i="1" spc="5" dirty="0">
                <a:latin typeface="Times New Roman"/>
                <a:cs typeface="Times New Roman"/>
              </a:rPr>
              <a:t>buse </a:t>
            </a:r>
            <a:r>
              <a:rPr lang="en-US" sz="2000" b="1" i="1" dirty="0">
                <a:latin typeface="Times New Roman"/>
                <a:cs typeface="Times New Roman"/>
              </a:rPr>
              <a:t>rec</a:t>
            </a:r>
            <a:r>
              <a:rPr lang="en-US" sz="2000" b="1" i="1" spc="5" dirty="0">
                <a:latin typeface="Times New Roman"/>
                <a:cs typeface="Times New Roman"/>
              </a:rPr>
              <a:t>ov</a:t>
            </a:r>
            <a:r>
              <a:rPr lang="en-US" sz="2000" b="1" i="1" dirty="0">
                <a:latin typeface="Times New Roman"/>
                <a:cs typeface="Times New Roman"/>
              </a:rPr>
              <a:t>er</a:t>
            </a:r>
            <a:r>
              <a:rPr lang="en-US" sz="2000" b="1" i="1" spc="5" dirty="0">
                <a:latin typeface="Times New Roman"/>
                <a:cs typeface="Times New Roman"/>
              </a:rPr>
              <a:t>i</a:t>
            </a:r>
            <a:r>
              <a:rPr lang="en-US" sz="2000" b="1" i="1" dirty="0">
                <a:latin typeface="Times New Roman"/>
                <a:cs typeface="Times New Roman"/>
              </a:rPr>
              <a:t>es a</a:t>
            </a:r>
            <a:r>
              <a:rPr lang="en-US" sz="2000" b="1" i="1" spc="5" dirty="0">
                <a:latin typeface="Times New Roman"/>
                <a:cs typeface="Times New Roman"/>
              </a:rPr>
              <a:t>n</a:t>
            </a:r>
            <a:r>
              <a:rPr lang="en-US" sz="2000" b="1" i="1" dirty="0">
                <a:latin typeface="Times New Roman"/>
                <a:cs typeface="Times New Roman"/>
              </a:rPr>
              <a:t>d</a:t>
            </a:r>
            <a:r>
              <a:rPr lang="en-US" sz="2000" b="1" i="1" spc="-15" dirty="0">
                <a:latin typeface="Times New Roman"/>
                <a:cs typeface="Times New Roman"/>
              </a:rPr>
              <a:t> </a:t>
            </a:r>
            <a:r>
              <a:rPr lang="en-US" sz="2000" b="1" i="1" spc="5" dirty="0">
                <a:latin typeface="Times New Roman"/>
                <a:cs typeface="Times New Roman"/>
              </a:rPr>
              <a:t>i</a:t>
            </a:r>
            <a:r>
              <a:rPr lang="en-US" sz="2000" b="1" i="1" dirty="0">
                <a:latin typeface="Times New Roman"/>
                <a:cs typeface="Times New Roman"/>
              </a:rPr>
              <a:t>s</a:t>
            </a:r>
            <a:r>
              <a:rPr lang="en-US" sz="2000" b="1" i="1" spc="-15" dirty="0">
                <a:latin typeface="Times New Roman"/>
                <a:cs typeface="Times New Roman"/>
              </a:rPr>
              <a:t> </a:t>
            </a:r>
            <a:r>
              <a:rPr lang="en-US" sz="2000" b="1" i="1" spc="5" dirty="0">
                <a:latin typeface="Times New Roman"/>
                <a:cs typeface="Times New Roman"/>
              </a:rPr>
              <a:t>th</a:t>
            </a:r>
            <a:r>
              <a:rPr lang="en-US" sz="2000" b="1" i="1" dirty="0">
                <a:latin typeface="Times New Roman"/>
                <a:cs typeface="Times New Roman"/>
              </a:rPr>
              <a:t>e</a:t>
            </a:r>
            <a:r>
              <a:rPr lang="en-US" sz="2000" b="1" i="1" spc="-20" dirty="0">
                <a:latin typeface="Times New Roman"/>
                <a:cs typeface="Times New Roman"/>
              </a:rPr>
              <a:t> </a:t>
            </a:r>
            <a:r>
              <a:rPr lang="en-US" sz="2000" b="1" i="1" spc="-15" dirty="0">
                <a:latin typeface="Times New Roman"/>
                <a:cs typeface="Times New Roman"/>
              </a:rPr>
              <a:t>m</a:t>
            </a:r>
            <a:r>
              <a:rPr lang="en-US" sz="2000" b="1" i="1" spc="5" dirty="0">
                <a:latin typeface="Times New Roman"/>
                <a:cs typeface="Times New Roman"/>
              </a:rPr>
              <a:t>os</a:t>
            </a:r>
            <a:r>
              <a:rPr lang="en-US" sz="2000" b="1" i="1" dirty="0">
                <a:latin typeface="Times New Roman"/>
                <a:cs typeface="Times New Roman"/>
              </a:rPr>
              <a:t>t </a:t>
            </a:r>
            <a:r>
              <a:rPr lang="en-US" sz="2000" b="1" i="1" spc="5" dirty="0">
                <a:latin typeface="Times New Roman"/>
                <a:cs typeface="Times New Roman"/>
              </a:rPr>
              <a:t>su</a:t>
            </a:r>
            <a:r>
              <a:rPr lang="en-US" sz="2000" b="1" i="1" dirty="0">
                <a:latin typeface="Times New Roman"/>
                <a:cs typeface="Times New Roman"/>
              </a:rPr>
              <a:t>cce</a:t>
            </a:r>
            <a:r>
              <a:rPr lang="en-US" sz="2000" b="1" i="1" spc="5" dirty="0">
                <a:latin typeface="Times New Roman"/>
                <a:cs typeface="Times New Roman"/>
              </a:rPr>
              <a:t>ss</a:t>
            </a:r>
            <a:r>
              <a:rPr lang="en-US" sz="2000" b="1" i="1" spc="-15" dirty="0">
                <a:latin typeface="Times New Roman"/>
                <a:cs typeface="Times New Roman"/>
              </a:rPr>
              <a:t>f</a:t>
            </a:r>
            <a:r>
              <a:rPr lang="en-US" sz="2000" b="1" i="1" spc="5" dirty="0">
                <a:latin typeface="Times New Roman"/>
                <a:cs typeface="Times New Roman"/>
              </a:rPr>
              <a:t>u</a:t>
            </a:r>
            <a:r>
              <a:rPr lang="en-US" sz="2000" b="1" i="1" dirty="0">
                <a:latin typeface="Times New Roman"/>
                <a:cs typeface="Times New Roman"/>
              </a:rPr>
              <a:t>l</a:t>
            </a:r>
            <a:r>
              <a:rPr lang="en-US" sz="2000" b="1" i="1" spc="-25" dirty="0">
                <a:latin typeface="Times New Roman"/>
                <a:cs typeface="Times New Roman"/>
              </a:rPr>
              <a:t> </a:t>
            </a:r>
            <a:r>
              <a:rPr lang="en-US" sz="2000" b="1" i="1" spc="5" dirty="0">
                <a:latin typeface="Times New Roman"/>
                <a:cs typeface="Times New Roman"/>
              </a:rPr>
              <a:t>st</a:t>
            </a:r>
            <a:r>
              <a:rPr lang="en-US" sz="2000" b="1" i="1" dirty="0">
                <a:latin typeface="Times New Roman"/>
                <a:cs typeface="Times New Roman"/>
              </a:rPr>
              <a:t>a</a:t>
            </a:r>
            <a:r>
              <a:rPr lang="en-US" sz="2000" b="1" i="1" spc="5" dirty="0">
                <a:latin typeface="Times New Roman"/>
                <a:cs typeface="Times New Roman"/>
              </a:rPr>
              <a:t>t</a:t>
            </a:r>
            <a:r>
              <a:rPr lang="en-US" sz="2000" b="1" i="1" dirty="0">
                <a:latin typeface="Times New Roman"/>
                <a:cs typeface="Times New Roman"/>
              </a:rPr>
              <a:t>e</a:t>
            </a:r>
            <a:r>
              <a:rPr lang="en-US" sz="2000" b="1" i="1" spc="-20" dirty="0">
                <a:latin typeface="Times New Roman"/>
                <a:cs typeface="Times New Roman"/>
              </a:rPr>
              <a:t> </a:t>
            </a:r>
            <a:r>
              <a:rPr lang="en-US" sz="2000" b="1" i="1" spc="5" dirty="0">
                <a:latin typeface="Times New Roman"/>
                <a:cs typeface="Times New Roman"/>
              </a:rPr>
              <a:t>in </a:t>
            </a:r>
            <a:r>
              <a:rPr lang="en-US" sz="2000" b="1" i="1" dirty="0">
                <a:latin typeface="Times New Roman"/>
                <a:cs typeface="Times New Roman"/>
              </a:rPr>
              <a:t>rec</a:t>
            </a:r>
            <a:r>
              <a:rPr lang="en-US" sz="2000" b="1" i="1" spc="5" dirty="0">
                <a:latin typeface="Times New Roman"/>
                <a:cs typeface="Times New Roman"/>
              </a:rPr>
              <a:t>ov</a:t>
            </a:r>
            <a:r>
              <a:rPr lang="en-US" sz="2000" b="1" i="1" dirty="0">
                <a:latin typeface="Times New Roman"/>
                <a:cs typeface="Times New Roman"/>
              </a:rPr>
              <a:t>er</a:t>
            </a:r>
            <a:r>
              <a:rPr lang="en-US" sz="2000" b="1" i="1" spc="5" dirty="0">
                <a:latin typeface="Times New Roman"/>
                <a:cs typeface="Times New Roman"/>
              </a:rPr>
              <a:t>i</a:t>
            </a:r>
            <a:r>
              <a:rPr lang="en-US" sz="2000" b="1" i="1" dirty="0">
                <a:latin typeface="Times New Roman"/>
                <a:cs typeface="Times New Roman"/>
              </a:rPr>
              <a:t>e</a:t>
            </a:r>
            <a:r>
              <a:rPr lang="en-US" sz="2000" b="1" i="1" spc="5" dirty="0">
                <a:latin typeface="Times New Roman"/>
                <a:cs typeface="Times New Roman"/>
              </a:rPr>
              <a:t>s</a:t>
            </a:r>
            <a:r>
              <a:rPr lang="en-US" sz="2000" b="1" i="1" dirty="0">
                <a:latin typeface="Times New Roman"/>
                <a:cs typeface="Times New Roman"/>
              </a:rPr>
              <a:t>.</a:t>
            </a:r>
          </a:p>
          <a:p>
            <a:pPr marL="1383665" marR="5080" lvl="2" indent="-457200">
              <a:buClr>
                <a:srgbClr val="3366FF"/>
              </a:buClr>
              <a:buFont typeface="Wingdings" charset="2"/>
              <a:buChar char="²"/>
              <a:tabLst>
                <a:tab pos="3936365" algn="l"/>
              </a:tabLst>
            </a:pPr>
            <a:r>
              <a:rPr lang="en-US" sz="2000" spc="-10" dirty="0">
                <a:latin typeface="Times New Roman"/>
                <a:cs typeface="Times New Roman"/>
              </a:rPr>
              <a:t>201</a:t>
            </a:r>
            <a:r>
              <a:rPr lang="en-US" sz="2000" dirty="0">
                <a:latin typeface="Times New Roman"/>
                <a:cs typeface="Times New Roman"/>
              </a:rPr>
              <a:t>2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15" dirty="0">
                <a:latin typeface="Times New Roman"/>
                <a:cs typeface="Times New Roman"/>
              </a:rPr>
              <a:t>-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$46</a:t>
            </a:r>
            <a:r>
              <a:rPr lang="en-US" sz="2000" dirty="0">
                <a:latin typeface="Times New Roman"/>
                <a:cs typeface="Times New Roman"/>
              </a:rPr>
              <a:t>8 </a:t>
            </a:r>
            <a:r>
              <a:rPr lang="en-US" sz="2000" spc="-15" dirty="0">
                <a:latin typeface="Times New Roman"/>
                <a:cs typeface="Times New Roman"/>
              </a:rPr>
              <a:t>million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(I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5" dirty="0">
                <a:latin typeface="Times New Roman"/>
                <a:cs typeface="Times New Roman"/>
              </a:rPr>
              <a:t>c</a:t>
            </a:r>
            <a:r>
              <a:rPr lang="en-US" sz="2000" spc="-5" dirty="0">
                <a:latin typeface="Times New Roman"/>
                <a:cs typeface="Times New Roman"/>
              </a:rPr>
              <a:t>reas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of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$5</a:t>
            </a:r>
            <a:r>
              <a:rPr lang="en-US" sz="2000" spc="5" dirty="0">
                <a:latin typeface="Times New Roman"/>
                <a:cs typeface="Times New Roman"/>
              </a:rPr>
              <a:t>8</a:t>
            </a:r>
            <a:r>
              <a:rPr lang="en-US" sz="2000" dirty="0">
                <a:latin typeface="Times New Roman"/>
                <a:cs typeface="Times New Roman"/>
              </a:rPr>
              <a:t>.2</a:t>
            </a:r>
            <a:r>
              <a:rPr lang="en-US" sz="2000" spc="-3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m</a:t>
            </a:r>
            <a:r>
              <a:rPr lang="en-US" sz="2000" spc="-5" dirty="0">
                <a:latin typeface="Times New Roman"/>
                <a:cs typeface="Times New Roman"/>
              </a:rPr>
              <a:t>illi</a:t>
            </a:r>
            <a:r>
              <a:rPr lang="en-US" sz="2000" spc="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n)</a:t>
            </a:r>
          </a:p>
          <a:p>
            <a:pPr marL="469265" marR="5080" indent="-457200">
              <a:lnSpc>
                <a:spcPct val="100000"/>
              </a:lnSpc>
              <a:spcBef>
                <a:spcPts val="409"/>
              </a:spcBef>
              <a:buClr>
                <a:srgbClr val="3366FF"/>
              </a:buClr>
              <a:buFont typeface="Wingdings" charset="2"/>
              <a:buChar char="Ø"/>
            </a:pPr>
            <a:endParaRPr lang="en-US" spc="5" dirty="0" smtClean="0">
              <a:latin typeface="Times New Roman"/>
              <a:cs typeface="Times New Roman"/>
            </a:endParaRPr>
          </a:p>
          <a:p>
            <a:pPr marL="12065" marR="5080">
              <a:lnSpc>
                <a:spcPct val="100000"/>
              </a:lnSpc>
              <a:spcBef>
                <a:spcPts val="409"/>
              </a:spcBef>
              <a:buClr>
                <a:srgbClr val="3366FF"/>
              </a:buClr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spcBef>
                <a:spcPts val="409"/>
              </a:spcBef>
              <a:buClr>
                <a:srgbClr val="3366FF"/>
              </a:buClr>
              <a:buFont typeface="Wingdings" charset="2"/>
              <a:buChar char="Ø"/>
            </a:pP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295400"/>
            <a:ext cx="7202932" cy="3570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600" b="1" spc="-5" dirty="0">
                <a:latin typeface="Times New Roman"/>
                <a:cs typeface="Times New Roman"/>
              </a:rPr>
              <a:t>G</a:t>
            </a:r>
            <a:r>
              <a:rPr sz="3600" b="1" dirty="0">
                <a:latin typeface="Times New Roman"/>
                <a:cs typeface="Times New Roman"/>
              </a:rPr>
              <a:t>uidance</a:t>
            </a:r>
            <a:r>
              <a:rPr sz="3600" b="1" spc="-10" dirty="0">
                <a:latin typeface="Times New Roman"/>
                <a:cs typeface="Times New Roman"/>
              </a:rPr>
              <a:t> f</a:t>
            </a:r>
            <a:r>
              <a:rPr sz="3600" b="1" dirty="0">
                <a:latin typeface="Times New Roman"/>
                <a:cs typeface="Times New Roman"/>
              </a:rPr>
              <a:t>or </a:t>
            </a:r>
            <a:r>
              <a:rPr lang="en-US" sz="3600" b="1" dirty="0" smtClean="0">
                <a:latin typeface="Times New Roman"/>
                <a:cs typeface="Times New Roman"/>
              </a:rPr>
              <a:t>I</a:t>
            </a:r>
            <a:r>
              <a:rPr sz="3600" b="1" dirty="0" smtClean="0">
                <a:latin typeface="Times New Roman"/>
                <a:cs typeface="Times New Roman"/>
              </a:rPr>
              <a:t>denti</a:t>
            </a:r>
            <a:r>
              <a:rPr sz="3600" b="1" spc="-10" dirty="0" smtClean="0">
                <a:latin typeface="Times New Roman"/>
                <a:cs typeface="Times New Roman"/>
              </a:rPr>
              <a:t>f</a:t>
            </a:r>
            <a:r>
              <a:rPr sz="3600" b="1" dirty="0" smtClean="0">
                <a:latin typeface="Times New Roman"/>
                <a:cs typeface="Times New Roman"/>
              </a:rPr>
              <a:t>ying</a:t>
            </a:r>
            <a:r>
              <a:rPr sz="3600" b="1" spc="-40" dirty="0" smtClean="0">
                <a:latin typeface="Times New Roman"/>
                <a:cs typeface="Times New Roman"/>
              </a:rPr>
              <a:t> </a:t>
            </a:r>
            <a:endParaRPr lang="en-US" sz="3600" b="1" spc="-40" dirty="0" smtClean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3600" b="1" spc="-5" dirty="0" smtClean="0">
                <a:latin typeface="Times New Roman"/>
                <a:cs typeface="Times New Roman"/>
              </a:rPr>
              <a:t>F</a:t>
            </a:r>
            <a:r>
              <a:rPr sz="3600" b="1" dirty="0" smtClean="0">
                <a:latin typeface="Times New Roman"/>
                <a:cs typeface="Times New Roman"/>
              </a:rPr>
              <a:t>raud</a:t>
            </a:r>
            <a:r>
              <a:rPr sz="3600" b="1" dirty="0">
                <a:latin typeface="Times New Roman"/>
                <a:cs typeface="Times New Roman"/>
              </a:rPr>
              <a:t>,</a:t>
            </a:r>
            <a:r>
              <a:rPr sz="3600" b="1" spc="-50" dirty="0">
                <a:latin typeface="Times New Roman"/>
                <a:cs typeface="Times New Roman"/>
              </a:rPr>
              <a:t> </a:t>
            </a:r>
            <a:r>
              <a:rPr sz="3600" b="1" spc="-215" dirty="0">
                <a:latin typeface="Times New Roman"/>
                <a:cs typeface="Times New Roman"/>
              </a:rPr>
              <a:t>W</a:t>
            </a:r>
            <a:r>
              <a:rPr sz="3600" b="1" dirty="0">
                <a:latin typeface="Times New Roman"/>
                <a:cs typeface="Times New Roman"/>
              </a:rPr>
              <a:t>aste and</a:t>
            </a:r>
            <a:r>
              <a:rPr sz="3600" b="1" spc="-135" dirty="0">
                <a:latin typeface="Times New Roman"/>
                <a:cs typeface="Times New Roman"/>
              </a:rPr>
              <a:t> </a:t>
            </a:r>
            <a:r>
              <a:rPr sz="3600" b="1" spc="-5" dirty="0" smtClean="0">
                <a:latin typeface="Times New Roman"/>
                <a:cs typeface="Times New Roman"/>
              </a:rPr>
              <a:t>A</a:t>
            </a:r>
            <a:r>
              <a:rPr sz="3600" b="1" dirty="0" smtClean="0">
                <a:latin typeface="Times New Roman"/>
                <a:cs typeface="Times New Roman"/>
              </a:rPr>
              <a:t>buse</a:t>
            </a:r>
            <a:endParaRPr sz="3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3200" dirty="0" smtClean="0">
                <a:latin typeface="Times New Roman"/>
                <a:cs typeface="Times New Roman"/>
              </a:rPr>
              <a:t>Mistake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=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Times New Roman"/>
                <a:cs typeface="Times New Roman"/>
              </a:rPr>
              <a:t>E</a:t>
            </a:r>
            <a:r>
              <a:rPr sz="3200" dirty="0" smtClean="0">
                <a:latin typeface="Times New Roman"/>
                <a:cs typeface="Times New Roman"/>
              </a:rPr>
              <a:t>rror</a:t>
            </a:r>
            <a:endParaRPr lang="en-US" sz="3200" dirty="0" smtClean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3200" spc="-5" dirty="0" smtClean="0">
                <a:latin typeface="Times New Roman"/>
                <a:cs typeface="Times New Roman"/>
              </a:rPr>
              <a:t>F</a:t>
            </a:r>
            <a:r>
              <a:rPr sz="3200" dirty="0" smtClean="0">
                <a:latin typeface="Times New Roman"/>
                <a:cs typeface="Times New Roman"/>
              </a:rPr>
              <a:t>raud </a:t>
            </a:r>
            <a:r>
              <a:rPr sz="3200" dirty="0">
                <a:latin typeface="Times New Roman"/>
                <a:cs typeface="Times New Roman"/>
              </a:rPr>
              <a:t>=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Intentional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Times New Roman"/>
                <a:cs typeface="Times New Roman"/>
              </a:rPr>
              <a:t>D</a:t>
            </a:r>
            <a:r>
              <a:rPr sz="3200" dirty="0" smtClean="0">
                <a:latin typeface="Times New Roman"/>
                <a:cs typeface="Times New Roman"/>
              </a:rPr>
              <a:t>eception</a:t>
            </a:r>
            <a:endParaRPr lang="en-US" sz="3200" dirty="0" smtClean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3200" spc="-215" dirty="0" smtClean="0">
                <a:latin typeface="Times New Roman"/>
                <a:cs typeface="Times New Roman"/>
              </a:rPr>
              <a:t>W</a:t>
            </a:r>
            <a:r>
              <a:rPr sz="3200" dirty="0" smtClean="0">
                <a:latin typeface="Times New Roman"/>
                <a:cs typeface="Times New Roman"/>
              </a:rPr>
              <a:t>aste </a:t>
            </a:r>
            <a:r>
              <a:rPr sz="3200" dirty="0">
                <a:latin typeface="Times New Roman"/>
                <a:cs typeface="Times New Roman"/>
              </a:rPr>
              <a:t>=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 smtClean="0">
                <a:latin typeface="Times New Roman"/>
                <a:cs typeface="Times New Roman"/>
              </a:rPr>
              <a:t>Ine</a:t>
            </a:r>
            <a:r>
              <a:rPr sz="3200" spc="-60" dirty="0" smtClean="0">
                <a:latin typeface="Times New Roman"/>
                <a:cs typeface="Times New Roman"/>
              </a:rPr>
              <a:t>f</a:t>
            </a:r>
            <a:r>
              <a:rPr sz="3200" spc="-10" dirty="0" smtClean="0">
                <a:latin typeface="Times New Roman"/>
                <a:cs typeface="Times New Roman"/>
              </a:rPr>
              <a:t>f</a:t>
            </a:r>
            <a:r>
              <a:rPr sz="3200" dirty="0" smtClean="0">
                <a:latin typeface="Times New Roman"/>
                <a:cs typeface="Times New Roman"/>
              </a:rPr>
              <a:t>iciency</a:t>
            </a:r>
            <a:endParaRPr lang="en-US" sz="3200" dirty="0" smtClean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3200" spc="-5" dirty="0" smtClean="0">
                <a:latin typeface="Times New Roman"/>
                <a:cs typeface="Times New Roman"/>
              </a:rPr>
              <a:t>A</a:t>
            </a:r>
            <a:r>
              <a:rPr sz="3200" dirty="0" smtClean="0">
                <a:latin typeface="Times New Roman"/>
                <a:cs typeface="Times New Roman"/>
              </a:rPr>
              <a:t>buse </a:t>
            </a:r>
            <a:r>
              <a:rPr sz="3200" b="1" dirty="0">
                <a:latin typeface="Times New Roman"/>
                <a:cs typeface="Times New Roman"/>
              </a:rPr>
              <a:t>= </a:t>
            </a:r>
            <a:r>
              <a:rPr sz="3200" spc="-5" dirty="0">
                <a:latin typeface="Times New Roman"/>
                <a:cs typeface="Times New Roman"/>
              </a:rPr>
              <a:t>B</a:t>
            </a:r>
            <a:r>
              <a:rPr sz="3200" dirty="0">
                <a:latin typeface="Times New Roman"/>
                <a:cs typeface="Times New Roman"/>
              </a:rPr>
              <a:t>ending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ules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066800"/>
            <a:ext cx="7569200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600" b="1" spc="-5" dirty="0" smtClean="0">
                <a:latin typeface="Times New Roman"/>
                <a:cs typeface="Times New Roman"/>
              </a:rPr>
              <a:t>Medicaid </a:t>
            </a:r>
            <a:r>
              <a:rPr sz="3600" b="1" spc="-5" dirty="0" smtClean="0">
                <a:latin typeface="Times New Roman"/>
                <a:cs typeface="Times New Roman"/>
              </a:rPr>
              <a:t>En</a:t>
            </a:r>
            <a:r>
              <a:rPr sz="3600" b="1" spc="-50" dirty="0" smtClean="0">
                <a:latin typeface="Times New Roman"/>
                <a:cs typeface="Times New Roman"/>
              </a:rPr>
              <a:t>r</a:t>
            </a:r>
            <a:r>
              <a:rPr sz="3600" b="1" spc="5" dirty="0" smtClean="0">
                <a:latin typeface="Times New Roman"/>
                <a:cs typeface="Times New Roman"/>
              </a:rPr>
              <a:t>oll</a:t>
            </a:r>
            <a:r>
              <a:rPr sz="3600" b="1" dirty="0" smtClean="0">
                <a:latin typeface="Times New Roman"/>
                <a:cs typeface="Times New Roman"/>
              </a:rPr>
              <a:t>ee</a:t>
            </a:r>
            <a:r>
              <a:rPr sz="3600" b="1" spc="-15" dirty="0" smtClean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F</a:t>
            </a:r>
            <a:r>
              <a:rPr sz="3600" b="1" dirty="0">
                <a:latin typeface="Times New Roman"/>
                <a:cs typeface="Times New Roman"/>
              </a:rPr>
              <a:t>r</a:t>
            </a:r>
            <a:r>
              <a:rPr sz="3600" b="1" spc="5" dirty="0">
                <a:latin typeface="Times New Roman"/>
                <a:cs typeface="Times New Roman"/>
              </a:rPr>
              <a:t>a</a:t>
            </a:r>
            <a:r>
              <a:rPr sz="3600" b="1" spc="-5" dirty="0">
                <a:latin typeface="Times New Roman"/>
                <a:cs typeface="Times New Roman"/>
              </a:rPr>
              <a:t>ud</a:t>
            </a:r>
            <a:r>
              <a:rPr sz="3600" b="1" dirty="0">
                <a:latin typeface="Times New Roman"/>
                <a:cs typeface="Times New Roman"/>
              </a:rPr>
              <a:t>,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spc="-145" dirty="0">
                <a:latin typeface="Times New Roman"/>
                <a:cs typeface="Times New Roman"/>
              </a:rPr>
              <a:t>W</a:t>
            </a:r>
            <a:r>
              <a:rPr sz="3600" b="1" spc="5" dirty="0">
                <a:latin typeface="Times New Roman"/>
                <a:cs typeface="Times New Roman"/>
              </a:rPr>
              <a:t>as</a:t>
            </a:r>
            <a:r>
              <a:rPr sz="3600" b="1" dirty="0">
                <a:latin typeface="Times New Roman"/>
                <a:cs typeface="Times New Roman"/>
              </a:rPr>
              <a:t>te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spc="5" dirty="0">
                <a:latin typeface="Times New Roman"/>
                <a:cs typeface="Times New Roman"/>
              </a:rPr>
              <a:t>a</a:t>
            </a:r>
            <a:r>
              <a:rPr sz="3600" b="1" spc="-5" dirty="0">
                <a:latin typeface="Times New Roman"/>
                <a:cs typeface="Times New Roman"/>
              </a:rPr>
              <a:t>n</a:t>
            </a:r>
            <a:r>
              <a:rPr sz="3600" b="1" dirty="0">
                <a:latin typeface="Times New Roman"/>
                <a:cs typeface="Times New Roman"/>
              </a:rPr>
              <a:t>d</a:t>
            </a:r>
            <a:r>
              <a:rPr sz="3600" b="1" spc="-165" dirty="0">
                <a:latin typeface="Times New Roman"/>
                <a:cs typeface="Times New Roman"/>
              </a:rPr>
              <a:t> </a:t>
            </a:r>
            <a:r>
              <a:rPr sz="3600" b="1" spc="-10" dirty="0" smtClean="0">
                <a:latin typeface="Times New Roman"/>
                <a:cs typeface="Times New Roman"/>
              </a:rPr>
              <a:t>A</a:t>
            </a:r>
            <a:r>
              <a:rPr sz="3600" b="1" spc="-5" dirty="0" smtClean="0">
                <a:latin typeface="Times New Roman"/>
                <a:cs typeface="Times New Roman"/>
              </a:rPr>
              <a:t>bu</a:t>
            </a:r>
            <a:r>
              <a:rPr sz="3600" b="1" spc="5" dirty="0" smtClean="0">
                <a:latin typeface="Times New Roman"/>
                <a:cs typeface="Times New Roman"/>
              </a:rPr>
              <a:t>s</a:t>
            </a:r>
            <a:r>
              <a:rPr sz="3600" b="1" dirty="0" smtClean="0">
                <a:latin typeface="Times New Roman"/>
                <a:cs typeface="Times New Roman"/>
              </a:rPr>
              <a:t>e</a:t>
            </a:r>
            <a:r>
              <a:rPr lang="en-US" sz="3600" b="1" dirty="0" smtClean="0">
                <a:latin typeface="Times New Roman"/>
                <a:cs typeface="Times New Roman"/>
              </a:rPr>
              <a:t>:</a:t>
            </a:r>
          </a:p>
          <a:p>
            <a:pPr marL="12700" algn="ctr">
              <a:lnSpc>
                <a:spcPct val="100000"/>
              </a:lnSpc>
            </a:pPr>
            <a:endParaRPr lang="en-US" sz="3600" b="1" dirty="0" smtClean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6000"/>
            <a:ext cx="8534400" cy="377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500" b="1" spc="-15" dirty="0">
                <a:latin typeface="Times New Roman"/>
                <a:cs typeface="Times New Roman"/>
              </a:rPr>
              <a:t>Co</a:t>
            </a:r>
            <a:r>
              <a:rPr lang="en-US" sz="2500" b="1" spc="-45" dirty="0">
                <a:latin typeface="Times New Roman"/>
                <a:cs typeface="Times New Roman"/>
              </a:rPr>
              <a:t>mm</a:t>
            </a:r>
            <a:r>
              <a:rPr lang="en-US" sz="2500" b="1" spc="-15" dirty="0">
                <a:latin typeface="Times New Roman"/>
                <a:cs typeface="Times New Roman"/>
              </a:rPr>
              <a:t>on</a:t>
            </a:r>
            <a:r>
              <a:rPr lang="en-US" sz="2500" b="1" spc="55" dirty="0">
                <a:latin typeface="Times New Roman"/>
                <a:cs typeface="Times New Roman"/>
              </a:rPr>
              <a:t> </a:t>
            </a:r>
            <a:r>
              <a:rPr lang="en-US" sz="2500" b="1" spc="-20" dirty="0">
                <a:latin typeface="Times New Roman"/>
                <a:cs typeface="Times New Roman"/>
              </a:rPr>
              <a:t>e</a:t>
            </a:r>
            <a:r>
              <a:rPr lang="en-US" sz="2500" b="1" spc="-15" dirty="0">
                <a:latin typeface="Times New Roman"/>
                <a:cs typeface="Times New Roman"/>
              </a:rPr>
              <a:t>x</a:t>
            </a:r>
            <a:r>
              <a:rPr lang="en-US" sz="2500" b="1" spc="-20" dirty="0">
                <a:latin typeface="Times New Roman"/>
                <a:cs typeface="Times New Roman"/>
              </a:rPr>
              <a:t>a</a:t>
            </a:r>
            <a:r>
              <a:rPr lang="en-US" sz="2500" b="1" spc="-45" dirty="0">
                <a:latin typeface="Times New Roman"/>
                <a:cs typeface="Times New Roman"/>
              </a:rPr>
              <a:t>m</a:t>
            </a:r>
            <a:r>
              <a:rPr lang="en-US" sz="2500" b="1" spc="-10" dirty="0">
                <a:latin typeface="Times New Roman"/>
                <a:cs typeface="Times New Roman"/>
              </a:rPr>
              <a:t>ples</a:t>
            </a:r>
            <a:r>
              <a:rPr lang="en-US" sz="2500" b="1" spc="55" dirty="0">
                <a:latin typeface="Times New Roman"/>
                <a:cs typeface="Times New Roman"/>
              </a:rPr>
              <a:t> </a:t>
            </a:r>
            <a:r>
              <a:rPr lang="en-US" sz="2500" b="1" spc="-15" dirty="0">
                <a:latin typeface="Times New Roman"/>
                <a:cs typeface="Times New Roman"/>
              </a:rPr>
              <a:t>of</a:t>
            </a:r>
            <a:r>
              <a:rPr lang="en-US" sz="2500" b="1" spc="5" dirty="0">
                <a:latin typeface="Times New Roman"/>
                <a:cs typeface="Times New Roman"/>
              </a:rPr>
              <a:t> </a:t>
            </a:r>
            <a:r>
              <a:rPr lang="en-US" sz="2500" b="1" spc="-15" dirty="0">
                <a:latin typeface="Times New Roman"/>
                <a:cs typeface="Times New Roman"/>
              </a:rPr>
              <a:t>Fraud, </a:t>
            </a:r>
            <a:r>
              <a:rPr lang="en-US" sz="2500" b="1" spc="-235" dirty="0">
                <a:latin typeface="Times New Roman"/>
                <a:cs typeface="Times New Roman"/>
              </a:rPr>
              <a:t>W</a:t>
            </a:r>
            <a:r>
              <a:rPr lang="en-US" sz="2500" b="1" spc="-20" dirty="0">
                <a:latin typeface="Times New Roman"/>
                <a:cs typeface="Times New Roman"/>
              </a:rPr>
              <a:t>a</a:t>
            </a:r>
            <a:r>
              <a:rPr lang="en-US" sz="2500" b="1" spc="-10" dirty="0">
                <a:latin typeface="Times New Roman"/>
                <a:cs typeface="Times New Roman"/>
              </a:rPr>
              <a:t>ste</a:t>
            </a:r>
            <a:r>
              <a:rPr lang="en-US" sz="2500" b="1" spc="30" dirty="0">
                <a:latin typeface="Times New Roman"/>
                <a:cs typeface="Times New Roman"/>
              </a:rPr>
              <a:t> </a:t>
            </a:r>
            <a:r>
              <a:rPr lang="en-US" sz="2500" b="1" spc="-20" dirty="0">
                <a:latin typeface="Times New Roman"/>
                <a:cs typeface="Times New Roman"/>
              </a:rPr>
              <a:t>&amp;</a:t>
            </a:r>
            <a:r>
              <a:rPr lang="en-US" sz="2500" b="1" spc="-125" dirty="0">
                <a:latin typeface="Times New Roman"/>
                <a:cs typeface="Times New Roman"/>
              </a:rPr>
              <a:t> </a:t>
            </a:r>
            <a:r>
              <a:rPr lang="en-US" sz="2500" b="1" spc="-25" dirty="0">
                <a:latin typeface="Times New Roman"/>
                <a:cs typeface="Times New Roman"/>
              </a:rPr>
              <a:t>A</a:t>
            </a:r>
            <a:r>
              <a:rPr lang="en-US" sz="2500" b="1" spc="-15" dirty="0">
                <a:latin typeface="Times New Roman"/>
                <a:cs typeface="Times New Roman"/>
              </a:rPr>
              <a:t>bus</a:t>
            </a:r>
            <a:r>
              <a:rPr lang="en-US" sz="2500" b="1" spc="-20" dirty="0">
                <a:latin typeface="Times New Roman"/>
                <a:cs typeface="Times New Roman"/>
              </a:rPr>
              <a:t>e</a:t>
            </a:r>
            <a:r>
              <a:rPr lang="en-US" sz="2500" b="1" spc="-10" dirty="0" smtClean="0">
                <a:latin typeface="Times New Roman"/>
                <a:cs typeface="Times New Roman"/>
              </a:rPr>
              <a:t>:</a:t>
            </a:r>
            <a:endParaRPr lang="en-US" sz="2500" b="1" dirty="0">
              <a:latin typeface="Times New Roman"/>
              <a:cs typeface="Times New Roman"/>
            </a:endParaRPr>
          </a:p>
          <a:p>
            <a:pPr marL="755650" lvl="1" indent="-285750">
              <a:spcBef>
                <a:spcPts val="110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400" spc="-5" dirty="0">
                <a:latin typeface="Times New Roman"/>
                <a:cs typeface="Times New Roman"/>
              </a:rPr>
              <a:t>O</a:t>
            </a:r>
            <a:r>
              <a:rPr lang="en-US" sz="2400" dirty="0">
                <a:latin typeface="Times New Roman"/>
                <a:cs typeface="Times New Roman"/>
              </a:rPr>
              <a:t>verbilling</a:t>
            </a:r>
          </a:p>
          <a:p>
            <a:pPr marL="755650" lvl="1" indent="-285750">
              <a:spcBef>
                <a:spcPts val="10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400" spc="-5" dirty="0"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Times New Roman"/>
                <a:cs typeface="Times New Roman"/>
              </a:rPr>
              <a:t>illing</a:t>
            </a:r>
            <a:r>
              <a:rPr lang="en-US" sz="2400" spc="-40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f</a:t>
            </a:r>
            <a:r>
              <a:rPr lang="en-US" sz="2400" dirty="0">
                <a:latin typeface="Times New Roman"/>
                <a:cs typeface="Times New Roman"/>
              </a:rPr>
              <a:t>or services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not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rendered</a:t>
            </a:r>
            <a:endParaRPr lang="en-US" sz="2400" dirty="0">
              <a:latin typeface="Times New Roman"/>
              <a:cs typeface="Times New Roman"/>
            </a:endParaRPr>
          </a:p>
          <a:p>
            <a:pPr marL="755650" lvl="1" indent="-285750">
              <a:spcBef>
                <a:spcPts val="10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400" spc="-5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elling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prescript</a:t>
            </a:r>
            <a:r>
              <a:rPr lang="en-US" sz="2400" spc="-1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ons</a:t>
            </a:r>
          </a:p>
          <a:p>
            <a:pPr marL="755650" lvl="1" indent="-285750">
              <a:spcBef>
                <a:spcPts val="120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400" spc="-5" dirty="0">
                <a:latin typeface="Times New Roman"/>
                <a:cs typeface="Times New Roman"/>
              </a:rPr>
              <a:t>O</a:t>
            </a:r>
            <a:r>
              <a:rPr lang="en-US" sz="2400" dirty="0">
                <a:latin typeface="Times New Roman"/>
                <a:cs typeface="Times New Roman"/>
              </a:rPr>
              <a:t>rdering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unnecessary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spc="5" dirty="0"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ests</a:t>
            </a:r>
          </a:p>
          <a:p>
            <a:pPr marL="755015" marR="5080" lvl="1" indent="-285750">
              <a:lnSpc>
                <a:spcPts val="2590"/>
              </a:lnSpc>
              <a:spcBef>
                <a:spcPts val="434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400" spc="-5" dirty="0">
                <a:latin typeface="Times New Roman"/>
                <a:cs typeface="Times New Roman"/>
              </a:rPr>
              <a:t>G</a:t>
            </a:r>
            <a:r>
              <a:rPr lang="en-US" sz="2400" dirty="0">
                <a:latin typeface="Times New Roman"/>
                <a:cs typeface="Times New Roman"/>
              </a:rPr>
              <a:t>iving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spc="-20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oney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or presents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to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consu</a:t>
            </a:r>
            <a:r>
              <a:rPr lang="en-US" sz="2400" spc="-20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ers in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return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f</a:t>
            </a:r>
            <a:r>
              <a:rPr lang="en-US" sz="2400" dirty="0">
                <a:latin typeface="Times New Roman"/>
                <a:cs typeface="Times New Roman"/>
              </a:rPr>
              <a:t>or agreeing to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get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20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edical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care</a:t>
            </a:r>
            <a:r>
              <a:rPr lang="en-US" sz="2400" spc="-10" dirty="0">
                <a:latin typeface="Times New Roman"/>
                <a:cs typeface="Times New Roman"/>
              </a:rPr>
              <a:t> f</a:t>
            </a:r>
            <a:r>
              <a:rPr lang="en-US" sz="2400" dirty="0">
                <a:latin typeface="Times New Roman"/>
                <a:cs typeface="Times New Roman"/>
              </a:rPr>
              <a:t>rom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so</a:t>
            </a:r>
            <a:r>
              <a:rPr lang="en-US" sz="2400" spc="-20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eone</a:t>
            </a:r>
          </a:p>
          <a:p>
            <a:pPr marL="755015" marR="206375" lvl="1" indent="-285750">
              <a:lnSpc>
                <a:spcPct val="89800"/>
              </a:lnSpc>
              <a:spcBef>
                <a:spcPts val="360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400" spc="-5" dirty="0">
                <a:latin typeface="Times New Roman"/>
                <a:cs typeface="Times New Roman"/>
              </a:rPr>
              <a:t>F</a:t>
            </a:r>
            <a:r>
              <a:rPr lang="en-US" sz="2400" dirty="0">
                <a:latin typeface="Times New Roman"/>
                <a:cs typeface="Times New Roman"/>
              </a:rPr>
              <a:t>alsi</a:t>
            </a:r>
            <a:r>
              <a:rPr lang="en-US" sz="2400" spc="-10" dirty="0">
                <a:latin typeface="Times New Roman"/>
                <a:cs typeface="Times New Roman"/>
              </a:rPr>
              <a:t>f</a:t>
            </a:r>
            <a:r>
              <a:rPr lang="en-US" sz="2400" dirty="0">
                <a:latin typeface="Times New Roman"/>
                <a:cs typeface="Times New Roman"/>
              </a:rPr>
              <a:t>ying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docu</a:t>
            </a:r>
            <a:r>
              <a:rPr lang="en-US" sz="2400" spc="-20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entation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either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to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cover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up billing</a:t>
            </a:r>
            <a:r>
              <a:rPr lang="en-US" sz="2400" spc="-4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errors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or si</a:t>
            </a:r>
            <a:r>
              <a:rPr lang="en-US" sz="2400" spc="-20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ply to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co</a:t>
            </a:r>
            <a:r>
              <a:rPr lang="en-US" sz="2400" spc="-20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plete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f</a:t>
            </a:r>
            <a:r>
              <a:rPr lang="en-US" sz="2400" dirty="0">
                <a:latin typeface="Times New Roman"/>
                <a:cs typeface="Times New Roman"/>
              </a:rPr>
              <a:t>iling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require</a:t>
            </a:r>
            <a:r>
              <a:rPr lang="en-US" sz="2400" spc="-20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ents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w</a:t>
            </a:r>
            <a:r>
              <a:rPr lang="en-US" sz="2400" dirty="0">
                <a:latin typeface="Times New Roman"/>
                <a:cs typeface="Times New Roman"/>
              </a:rPr>
              <a:t>hen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carelessn</a:t>
            </a:r>
            <a:r>
              <a:rPr lang="en-US" sz="2400" spc="-10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ss resulted</a:t>
            </a:r>
            <a:r>
              <a:rPr lang="en-US" sz="2400" spc="-4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</a:t>
            </a:r>
            <a:r>
              <a:rPr lang="en-US" sz="2400" spc="-10" dirty="0">
                <a:latin typeface="Times New Roman"/>
                <a:cs typeface="Times New Roman"/>
              </a:rPr>
              <a:t>f</a:t>
            </a:r>
            <a:r>
              <a:rPr lang="en-US" sz="2400" dirty="0">
                <a:latin typeface="Times New Roman"/>
                <a:cs typeface="Times New Roman"/>
              </a:rPr>
              <a:t>or</a:t>
            </a:r>
            <a:r>
              <a:rPr lang="en-US" sz="2400" spc="-20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ation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not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initia</a:t>
            </a:r>
            <a:r>
              <a:rPr lang="en-US" sz="2400" spc="-10" dirty="0">
                <a:latin typeface="Times New Roman"/>
                <a:cs typeface="Times New Roman"/>
              </a:rPr>
              <a:t>ll</a:t>
            </a:r>
            <a:r>
              <a:rPr lang="en-US" sz="2400" dirty="0">
                <a:latin typeface="Times New Roman"/>
                <a:cs typeface="Times New Roman"/>
              </a:rPr>
              <a:t>y</a:t>
            </a:r>
            <a:r>
              <a:rPr lang="en-US" sz="2400" spc="-4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being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co</a:t>
            </a:r>
            <a:r>
              <a:rPr lang="en-US" sz="2400" spc="-20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pleted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76401" cy="172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860168"/>
            <a:ext cx="7508240" cy="572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4000" b="1" dirty="0" smtClean="0">
                <a:latin typeface="Times New Roman"/>
                <a:cs typeface="Times New Roman"/>
              </a:rPr>
              <a:t>FRAUD</a:t>
            </a:r>
          </a:p>
          <a:p>
            <a:pPr marL="12700">
              <a:buClr>
                <a:srgbClr val="3366FF"/>
              </a:buClr>
            </a:pPr>
            <a:r>
              <a:rPr lang="en-US" sz="2400" dirty="0">
                <a:latin typeface="Times New Roman"/>
                <a:cs typeface="Times New Roman"/>
              </a:rPr>
              <a:t>A</a:t>
            </a:r>
            <a:r>
              <a:rPr sz="2400" dirty="0" smtClean="0">
                <a:latin typeface="Times New Roman"/>
                <a:cs typeface="Times New Roman"/>
              </a:rPr>
              <a:t>ny </a:t>
            </a:r>
            <a:r>
              <a:rPr sz="2400" b="1" dirty="0">
                <a:latin typeface="Times New Roman"/>
                <a:cs typeface="Times New Roman"/>
              </a:rPr>
              <a:t>Intention</a:t>
            </a:r>
            <a:r>
              <a:rPr sz="2400" b="1" spc="-10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ission designed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deceive</a:t>
            </a:r>
            <a:r>
              <a:rPr lang="en-US" sz="2400" dirty="0" smtClean="0">
                <a:latin typeface="Times New Roman"/>
                <a:cs typeface="Times New Roman"/>
              </a:rPr>
              <a:t> patients</a:t>
            </a:r>
            <a:r>
              <a:rPr lang="en-US" sz="2400" spc="-3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or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the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govern</a:t>
            </a:r>
            <a:r>
              <a:rPr lang="en-US" sz="2400" spc="-20" dirty="0" smtClean="0"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latin typeface="Times New Roman"/>
                <a:cs typeface="Times New Roman"/>
              </a:rPr>
              <a:t>ent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as payo</a:t>
            </a:r>
            <a:r>
              <a:rPr lang="en-US" sz="2400" spc="-95" dirty="0" smtClean="0">
                <a:latin typeface="Times New Roman"/>
                <a:cs typeface="Times New Roman"/>
              </a:rPr>
              <a:t>r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spc="-1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resulting</a:t>
            </a:r>
            <a:r>
              <a:rPr lang="en-US" sz="2400" spc="-4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in</a:t>
            </a:r>
            <a:r>
              <a:rPr lang="en-US" sz="2400" spc="-1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the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patients</a:t>
            </a:r>
            <a:r>
              <a:rPr lang="en-US" sz="2400" spc="-35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o</a:t>
            </a:r>
            <a:r>
              <a:rPr lang="en-US" sz="2400" dirty="0" smtClean="0">
                <a:latin typeface="Times New Roman"/>
                <a:cs typeface="Times New Roman"/>
              </a:rPr>
              <a:t>r govern</a:t>
            </a:r>
            <a:r>
              <a:rPr lang="en-US" sz="2400" spc="-20" dirty="0" smtClean="0"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latin typeface="Times New Roman"/>
                <a:cs typeface="Times New Roman"/>
              </a:rPr>
              <a:t>ent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su</a:t>
            </a:r>
            <a:r>
              <a:rPr lang="en-US" sz="2400" spc="-60" dirty="0" smtClean="0">
                <a:latin typeface="Times New Roman"/>
                <a:cs typeface="Times New Roman"/>
              </a:rPr>
              <a:t>f</a:t>
            </a:r>
            <a:r>
              <a:rPr lang="en-US" sz="2400" spc="-10" dirty="0" smtClean="0"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latin typeface="Times New Roman"/>
                <a:cs typeface="Times New Roman"/>
              </a:rPr>
              <a:t>ering a loss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and/or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the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perpetra</a:t>
            </a:r>
            <a:r>
              <a:rPr lang="en-US" sz="2400" spc="-10" dirty="0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or</a:t>
            </a:r>
            <a:r>
              <a:rPr lang="en-US" sz="2400" spc="-3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achieving</a:t>
            </a:r>
            <a:r>
              <a:rPr lang="en-US" sz="2400" spc="-4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 gain.</a:t>
            </a:r>
          </a:p>
          <a:p>
            <a:pPr marL="355600" indent="-342900">
              <a:buClr>
                <a:srgbClr val="3366FF"/>
              </a:buClr>
              <a:buFont typeface="Wingdings" charset="2"/>
              <a:buChar char="Ø"/>
            </a:pPr>
            <a:endParaRPr lang="en-US"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en-US" sz="2400" b="1" spc="-10" dirty="0">
                <a:latin typeface="Times New Roman"/>
                <a:cs typeface="Times New Roman"/>
              </a:rPr>
              <a:t>E</a:t>
            </a:r>
            <a:r>
              <a:rPr lang="en-US" sz="2400" b="1" spc="5" dirty="0">
                <a:latin typeface="Times New Roman"/>
                <a:cs typeface="Times New Roman"/>
              </a:rPr>
              <a:t>x</a:t>
            </a:r>
            <a:r>
              <a:rPr lang="en-US" sz="2400" b="1" dirty="0">
                <a:latin typeface="Times New Roman"/>
                <a:cs typeface="Times New Roman"/>
              </a:rPr>
              <a:t>a</a:t>
            </a:r>
            <a:r>
              <a:rPr lang="en-US" sz="2400" b="1" spc="-15" dirty="0">
                <a:latin typeface="Times New Roman"/>
                <a:cs typeface="Times New Roman"/>
              </a:rPr>
              <a:t>m</a:t>
            </a:r>
            <a:r>
              <a:rPr lang="en-US" sz="2400" b="1" spc="5" dirty="0">
                <a:latin typeface="Times New Roman"/>
                <a:cs typeface="Times New Roman"/>
              </a:rPr>
              <a:t>pl</a:t>
            </a:r>
            <a:r>
              <a:rPr lang="en-US" sz="2400" b="1" dirty="0">
                <a:latin typeface="Times New Roman"/>
                <a:cs typeface="Times New Roman"/>
              </a:rPr>
              <a:t>es </a:t>
            </a:r>
            <a:r>
              <a:rPr lang="en-US" sz="2400" b="1" spc="5" dirty="0">
                <a:latin typeface="Times New Roman"/>
                <a:cs typeface="Times New Roman"/>
              </a:rPr>
              <a:t>o</a:t>
            </a:r>
            <a:r>
              <a:rPr lang="en-US" sz="2400" b="1" dirty="0">
                <a:latin typeface="Times New Roman"/>
                <a:cs typeface="Times New Roman"/>
              </a:rPr>
              <a:t>f</a:t>
            </a:r>
            <a:r>
              <a:rPr lang="en-US" sz="2400" b="1" spc="-5" dirty="0">
                <a:latin typeface="Times New Roman"/>
                <a:cs typeface="Times New Roman"/>
              </a:rPr>
              <a:t> Medicaid </a:t>
            </a:r>
            <a:r>
              <a:rPr lang="en-US" sz="2400" b="1" i="1" spc="-10" dirty="0">
                <a:latin typeface="Times New Roman"/>
                <a:cs typeface="Times New Roman"/>
              </a:rPr>
              <a:t>E</a:t>
            </a:r>
            <a:r>
              <a:rPr lang="en-US" sz="2400" b="1" i="1" spc="5" dirty="0">
                <a:latin typeface="Times New Roman"/>
                <a:cs typeface="Times New Roman"/>
              </a:rPr>
              <a:t>n</a:t>
            </a:r>
            <a:r>
              <a:rPr lang="en-US" sz="2400" b="1" i="1" dirty="0">
                <a:latin typeface="Times New Roman"/>
                <a:cs typeface="Times New Roman"/>
              </a:rPr>
              <a:t>r</a:t>
            </a:r>
            <a:r>
              <a:rPr lang="en-US" sz="2400" b="1" i="1" spc="5" dirty="0">
                <a:latin typeface="Times New Roman"/>
                <a:cs typeface="Times New Roman"/>
              </a:rPr>
              <a:t>oll</a:t>
            </a:r>
            <a:r>
              <a:rPr lang="en-US" sz="2400" b="1" i="1" dirty="0">
                <a:latin typeface="Times New Roman"/>
                <a:cs typeface="Times New Roman"/>
              </a:rPr>
              <a:t>ee</a:t>
            </a:r>
            <a:r>
              <a:rPr lang="en-US" sz="2400" b="1" spc="-30" dirty="0">
                <a:latin typeface="Times New Roman"/>
                <a:cs typeface="Times New Roman"/>
              </a:rPr>
              <a:t> </a:t>
            </a:r>
            <a:r>
              <a:rPr lang="en-US" sz="2400" b="1" spc="-15" dirty="0">
                <a:latin typeface="Times New Roman"/>
                <a:cs typeface="Times New Roman"/>
              </a:rPr>
              <a:t>f</a:t>
            </a:r>
            <a:r>
              <a:rPr lang="en-US" sz="2400" b="1" dirty="0">
                <a:latin typeface="Times New Roman"/>
                <a:cs typeface="Times New Roman"/>
              </a:rPr>
              <a:t>ra</a:t>
            </a:r>
            <a:r>
              <a:rPr lang="en-US" sz="2400" b="1" spc="5" dirty="0">
                <a:latin typeface="Times New Roman"/>
                <a:cs typeface="Times New Roman"/>
              </a:rPr>
              <a:t>u</a:t>
            </a:r>
            <a:r>
              <a:rPr lang="en-US" sz="2400" b="1" dirty="0">
                <a:latin typeface="Times New Roman"/>
                <a:cs typeface="Times New Roman"/>
              </a:rPr>
              <a:t>d</a:t>
            </a:r>
            <a:r>
              <a:rPr lang="en-US" sz="2400" b="1" spc="10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c</a:t>
            </a:r>
            <a:r>
              <a:rPr lang="en-US" sz="2400" b="1" spc="5" dirty="0">
                <a:latin typeface="Times New Roman"/>
                <a:cs typeface="Times New Roman"/>
              </a:rPr>
              <a:t>oul</a:t>
            </a:r>
            <a:r>
              <a:rPr lang="en-US" sz="2400" b="1" dirty="0">
                <a:latin typeface="Times New Roman"/>
                <a:cs typeface="Times New Roman"/>
              </a:rPr>
              <a:t>d</a:t>
            </a:r>
            <a:r>
              <a:rPr lang="en-US" sz="2400" b="1" spc="-25" dirty="0">
                <a:latin typeface="Times New Roman"/>
                <a:cs typeface="Times New Roman"/>
              </a:rPr>
              <a:t> </a:t>
            </a:r>
            <a:r>
              <a:rPr lang="en-US" sz="2400" b="1" spc="5" dirty="0">
                <a:latin typeface="Times New Roman"/>
                <a:cs typeface="Times New Roman"/>
              </a:rPr>
              <a:t>in</a:t>
            </a:r>
            <a:r>
              <a:rPr lang="en-US" sz="2400" b="1" dirty="0">
                <a:latin typeface="Times New Roman"/>
                <a:cs typeface="Times New Roman"/>
              </a:rPr>
              <a:t>c</a:t>
            </a:r>
            <a:r>
              <a:rPr lang="en-US" sz="2400" b="1" spc="5" dirty="0">
                <a:latin typeface="Times New Roman"/>
                <a:cs typeface="Times New Roman"/>
              </a:rPr>
              <a:t>lud</a:t>
            </a:r>
            <a:r>
              <a:rPr lang="en-US" sz="2400" b="1" dirty="0">
                <a:latin typeface="Times New Roman"/>
                <a:cs typeface="Times New Roman"/>
              </a:rPr>
              <a:t>e:</a:t>
            </a:r>
            <a:endParaRPr lang="en-US"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-10" dirty="0">
                <a:latin typeface="Times New Roman"/>
                <a:cs typeface="Times New Roman"/>
              </a:rPr>
              <a:t>L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" dirty="0">
                <a:latin typeface="Times New Roman"/>
                <a:cs typeface="Times New Roman"/>
              </a:rPr>
              <a:t>ndin</a:t>
            </a:r>
            <a:r>
              <a:rPr lang="en-US" sz="2000" dirty="0">
                <a:latin typeface="Times New Roman"/>
                <a:cs typeface="Times New Roman"/>
              </a:rPr>
              <a:t>g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-5" dirty="0">
                <a:latin typeface="Times New Roman"/>
                <a:cs typeface="Times New Roman"/>
              </a:rPr>
              <a:t> M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" dirty="0">
                <a:latin typeface="Times New Roman"/>
                <a:cs typeface="Times New Roman"/>
              </a:rPr>
              <a:t>di</a:t>
            </a:r>
            <a:r>
              <a:rPr lang="en-US" sz="2000" dirty="0">
                <a:latin typeface="Times New Roman"/>
                <a:cs typeface="Times New Roman"/>
              </a:rPr>
              <a:t>ca</a:t>
            </a:r>
            <a:r>
              <a:rPr lang="en-US" sz="2000" spc="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</a:t>
            </a:r>
            <a:r>
              <a:rPr lang="en-US" sz="2000" spc="5" dirty="0">
                <a:latin typeface="Times New Roman"/>
                <a:cs typeface="Times New Roman"/>
              </a:rPr>
              <a:t>d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" dirty="0">
                <a:latin typeface="Times New Roman"/>
                <a:cs typeface="Times New Roman"/>
              </a:rPr>
              <a:t>nti</a:t>
            </a:r>
            <a:r>
              <a:rPr lang="en-US" sz="2000" spc="-15" dirty="0">
                <a:latin typeface="Times New Roman"/>
                <a:cs typeface="Times New Roman"/>
              </a:rPr>
              <a:t>f</a:t>
            </a:r>
            <a:r>
              <a:rPr lang="en-US" sz="2000" spc="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ca</a:t>
            </a:r>
            <a:r>
              <a:rPr lang="en-US" sz="2000" spc="5" dirty="0">
                <a:latin typeface="Times New Roman"/>
                <a:cs typeface="Times New Roman"/>
              </a:rPr>
              <a:t>tio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card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o a</a:t>
            </a:r>
            <a:r>
              <a:rPr lang="en-US" sz="2000" spc="5" dirty="0">
                <a:latin typeface="Times New Roman"/>
                <a:cs typeface="Times New Roman"/>
              </a:rPr>
              <a:t>noth</a:t>
            </a:r>
            <a:r>
              <a:rPr lang="en-US" sz="2000" dirty="0">
                <a:latin typeface="Times New Roman"/>
                <a:cs typeface="Times New Roman"/>
              </a:rPr>
              <a:t>er </a:t>
            </a:r>
            <a:r>
              <a:rPr lang="en-US" sz="2000" spc="5" dirty="0" smtClean="0"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latin typeface="Times New Roman"/>
                <a:cs typeface="Times New Roman"/>
              </a:rPr>
              <a:t>er</a:t>
            </a:r>
            <a:r>
              <a:rPr lang="en-US" sz="2000" spc="5" dirty="0" smtClean="0">
                <a:latin typeface="Times New Roman"/>
                <a:cs typeface="Times New Roman"/>
              </a:rPr>
              <a:t>son</a:t>
            </a:r>
            <a:endParaRPr lang="en-US"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-5" dirty="0">
                <a:latin typeface="Times New Roman"/>
                <a:cs typeface="Times New Roman"/>
              </a:rPr>
              <a:t>F</a:t>
            </a:r>
            <a:r>
              <a:rPr lang="en-US" sz="2000" spc="5" dirty="0">
                <a:latin typeface="Times New Roman"/>
                <a:cs typeface="Times New Roman"/>
              </a:rPr>
              <a:t>o</a:t>
            </a:r>
            <a:r>
              <a:rPr lang="en-US" sz="2000" spc="-50" dirty="0">
                <a:latin typeface="Times New Roman"/>
                <a:cs typeface="Times New Roman"/>
              </a:rPr>
              <a:t>r</a:t>
            </a:r>
            <a:r>
              <a:rPr lang="en-US" sz="2000" spc="5" dirty="0">
                <a:latin typeface="Times New Roman"/>
                <a:cs typeface="Times New Roman"/>
              </a:rPr>
              <a:t>gin</a:t>
            </a:r>
            <a:r>
              <a:rPr lang="en-US" sz="2000" dirty="0">
                <a:latin typeface="Times New Roman"/>
                <a:cs typeface="Times New Roman"/>
              </a:rPr>
              <a:t>g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5" dirty="0">
                <a:latin typeface="Times New Roman"/>
                <a:cs typeface="Times New Roman"/>
              </a:rPr>
              <a:t>lt</a:t>
            </a:r>
            <a:r>
              <a:rPr lang="en-US" sz="2000" dirty="0">
                <a:latin typeface="Times New Roman"/>
                <a:cs typeface="Times New Roman"/>
              </a:rPr>
              <a:t>er</a:t>
            </a:r>
            <a:r>
              <a:rPr lang="en-US" sz="2000" spc="5" dirty="0">
                <a:latin typeface="Times New Roman"/>
                <a:cs typeface="Times New Roman"/>
              </a:rPr>
              <a:t>in</a:t>
            </a:r>
            <a:r>
              <a:rPr lang="en-US" sz="2000" dirty="0">
                <a:latin typeface="Times New Roman"/>
                <a:cs typeface="Times New Roman"/>
              </a:rPr>
              <a:t>g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p</a:t>
            </a:r>
            <a:r>
              <a:rPr lang="en-US" sz="2000" dirty="0">
                <a:latin typeface="Times New Roman"/>
                <a:cs typeface="Times New Roman"/>
              </a:rPr>
              <a:t>re</a:t>
            </a:r>
            <a:r>
              <a:rPr lang="en-US" sz="2000" spc="5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cr</a:t>
            </a:r>
            <a:r>
              <a:rPr lang="en-US" sz="2000" spc="5" dirty="0">
                <a:latin typeface="Times New Roman"/>
                <a:cs typeface="Times New Roman"/>
              </a:rPr>
              <a:t>iptio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-40" dirty="0">
                <a:latin typeface="Times New Roman"/>
                <a:cs typeface="Times New Roman"/>
              </a:rPr>
              <a:t> </a:t>
            </a:r>
            <a:r>
              <a:rPr lang="en-US" sz="2000" spc="-15" dirty="0">
                <a:latin typeface="Times New Roman"/>
                <a:cs typeface="Times New Roman"/>
              </a:rPr>
              <a:t>f</a:t>
            </a:r>
            <a:r>
              <a:rPr lang="en-US" sz="2000" spc="5" dirty="0">
                <a:latin typeface="Times New Roman"/>
                <a:cs typeface="Times New Roman"/>
              </a:rPr>
              <a:t>is</a:t>
            </a:r>
            <a:r>
              <a:rPr lang="en-US" sz="2000" dirty="0">
                <a:latin typeface="Times New Roman"/>
                <a:cs typeface="Times New Roman"/>
              </a:rPr>
              <a:t>cal </a:t>
            </a:r>
            <a:r>
              <a:rPr lang="en-US" sz="2000" spc="5" dirty="0" smtClean="0">
                <a:latin typeface="Times New Roman"/>
                <a:cs typeface="Times New Roman"/>
              </a:rPr>
              <a:t>o</a:t>
            </a:r>
            <a:r>
              <a:rPr lang="en-US" sz="2000" dirty="0" smtClean="0">
                <a:latin typeface="Times New Roman"/>
                <a:cs typeface="Times New Roman"/>
              </a:rPr>
              <a:t>r</a:t>
            </a:r>
            <a:r>
              <a:rPr lang="en-US" sz="2000" spc="5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>
                <a:latin typeface="Times New Roman"/>
                <a:cs typeface="Times New Roman"/>
              </a:rPr>
              <a:t>er</a:t>
            </a:r>
            <a:endParaRPr lang="en-US"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-10" dirty="0">
                <a:latin typeface="Times New Roman"/>
                <a:cs typeface="Times New Roman"/>
              </a:rPr>
              <a:t>U</a:t>
            </a:r>
            <a:r>
              <a:rPr lang="en-US" sz="2000" spc="5" dirty="0">
                <a:latin typeface="Times New Roman"/>
                <a:cs typeface="Times New Roman"/>
              </a:rPr>
              <a:t>sin</a:t>
            </a:r>
            <a:r>
              <a:rPr lang="en-US" sz="2000" dirty="0">
                <a:latin typeface="Times New Roman"/>
                <a:cs typeface="Times New Roman"/>
              </a:rPr>
              <a:t>g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15" dirty="0">
                <a:latin typeface="Times New Roman"/>
                <a:cs typeface="Times New Roman"/>
              </a:rPr>
              <a:t>m</a:t>
            </a:r>
            <a:r>
              <a:rPr lang="en-US" sz="2000" spc="5" dirty="0">
                <a:latin typeface="Times New Roman"/>
                <a:cs typeface="Times New Roman"/>
              </a:rPr>
              <a:t>ultipl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-3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M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" dirty="0">
                <a:latin typeface="Times New Roman"/>
                <a:cs typeface="Times New Roman"/>
              </a:rPr>
              <a:t>di</a:t>
            </a:r>
            <a:r>
              <a:rPr lang="en-US" sz="2000" dirty="0">
                <a:latin typeface="Times New Roman"/>
                <a:cs typeface="Times New Roman"/>
              </a:rPr>
              <a:t>ca</a:t>
            </a:r>
            <a:r>
              <a:rPr lang="en-US" sz="2000" spc="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ID </a:t>
            </a:r>
            <a:r>
              <a:rPr lang="en-US" sz="2000" dirty="0" smtClean="0">
                <a:latin typeface="Times New Roman"/>
                <a:cs typeface="Times New Roman"/>
              </a:rPr>
              <a:t>car</a:t>
            </a:r>
            <a:r>
              <a:rPr lang="en-US" sz="2000" spc="5" dirty="0" smtClean="0">
                <a:latin typeface="Times New Roman"/>
                <a:cs typeface="Times New Roman"/>
              </a:rPr>
              <a:t>ds</a:t>
            </a:r>
            <a:endParaRPr lang="en-US"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I</a:t>
            </a:r>
            <a:r>
              <a:rPr lang="en-US" sz="2000" spc="5" dirty="0">
                <a:latin typeface="Times New Roman"/>
                <a:cs typeface="Times New Roman"/>
              </a:rPr>
              <a:t>nt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" dirty="0">
                <a:latin typeface="Times New Roman"/>
                <a:cs typeface="Times New Roman"/>
              </a:rPr>
              <a:t>ntio</a:t>
            </a:r>
            <a:r>
              <a:rPr lang="en-US" sz="2000" spc="-10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5" dirty="0">
                <a:latin typeface="Times New Roman"/>
                <a:cs typeface="Times New Roman"/>
              </a:rPr>
              <a:t>ll</a:t>
            </a:r>
            <a:r>
              <a:rPr lang="en-US" sz="2000" dirty="0">
                <a:latin typeface="Times New Roman"/>
                <a:cs typeface="Times New Roman"/>
              </a:rPr>
              <a:t>y</a:t>
            </a:r>
            <a:r>
              <a:rPr lang="en-US" sz="2000" spc="-4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rece</a:t>
            </a:r>
            <a:r>
              <a:rPr lang="en-US" sz="2000" spc="5" dirty="0">
                <a:latin typeface="Times New Roman"/>
                <a:cs typeface="Times New Roman"/>
              </a:rPr>
              <a:t>ivin</a:t>
            </a:r>
            <a:r>
              <a:rPr lang="en-US" sz="2000" dirty="0">
                <a:latin typeface="Times New Roman"/>
                <a:cs typeface="Times New Roman"/>
              </a:rPr>
              <a:t>g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dupli</a:t>
            </a:r>
            <a:r>
              <a:rPr lang="en-US" sz="2000" dirty="0">
                <a:latin typeface="Times New Roman"/>
                <a:cs typeface="Times New Roman"/>
              </a:rPr>
              <a:t>ca</a:t>
            </a:r>
            <a:r>
              <a:rPr lang="en-US" sz="2000" spc="5" dirty="0">
                <a:latin typeface="Times New Roman"/>
                <a:cs typeface="Times New Roman"/>
              </a:rPr>
              <a:t>ti</a:t>
            </a:r>
            <a:r>
              <a:rPr lang="en-US" sz="2000" spc="-10" dirty="0">
                <a:latin typeface="Times New Roman"/>
                <a:cs typeface="Times New Roman"/>
              </a:rPr>
              <a:t>v</a:t>
            </a:r>
            <a:r>
              <a:rPr lang="en-US" sz="2000" dirty="0">
                <a:latin typeface="Times New Roman"/>
                <a:cs typeface="Times New Roman"/>
              </a:rPr>
              <a:t>e,</a:t>
            </a:r>
            <a:r>
              <a:rPr lang="en-US" sz="2000" spc="-3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" dirty="0">
                <a:latin typeface="Times New Roman"/>
                <a:cs typeface="Times New Roman"/>
              </a:rPr>
              <a:t>x</a:t>
            </a:r>
            <a:r>
              <a:rPr lang="en-US" sz="2000" dirty="0">
                <a:latin typeface="Times New Roman"/>
                <a:cs typeface="Times New Roman"/>
              </a:rPr>
              <a:t>ce</a:t>
            </a:r>
            <a:r>
              <a:rPr lang="en-US" sz="2000" spc="5" dirty="0">
                <a:latin typeface="Times New Roman"/>
                <a:cs typeface="Times New Roman"/>
              </a:rPr>
              <a:t>ssiv</a:t>
            </a:r>
            <a:r>
              <a:rPr lang="en-US" sz="2000" dirty="0">
                <a:latin typeface="Times New Roman"/>
                <a:cs typeface="Times New Roman"/>
              </a:rPr>
              <a:t>e, c</a:t>
            </a:r>
            <a:r>
              <a:rPr lang="en-US" sz="2000" spc="5" dirty="0">
                <a:latin typeface="Times New Roman"/>
                <a:cs typeface="Times New Roman"/>
              </a:rPr>
              <a:t>ont</a:t>
            </a:r>
            <a:r>
              <a:rPr lang="en-US" sz="2000" dirty="0">
                <a:latin typeface="Times New Roman"/>
                <a:cs typeface="Times New Roman"/>
              </a:rPr>
              <a:t>ra</a:t>
            </a:r>
            <a:r>
              <a:rPr lang="en-US" sz="2000" spc="5" dirty="0">
                <a:latin typeface="Times New Roman"/>
                <a:cs typeface="Times New Roman"/>
              </a:rPr>
              <a:t>ind</a:t>
            </a:r>
            <a:r>
              <a:rPr lang="en-US" sz="2000" spc="-10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ca</a:t>
            </a:r>
            <a:r>
              <a:rPr lang="en-US" sz="2000" spc="5" dirty="0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" dirty="0">
                <a:latin typeface="Times New Roman"/>
                <a:cs typeface="Times New Roman"/>
              </a:rPr>
              <a:t>d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  <a:r>
              <a:rPr lang="en-US" sz="2000" spc="-4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c</a:t>
            </a:r>
            <a:r>
              <a:rPr lang="en-US" sz="2000" spc="5" dirty="0">
                <a:latin typeface="Times New Roman"/>
                <a:cs typeface="Times New Roman"/>
              </a:rPr>
              <a:t>on</a:t>
            </a:r>
            <a:r>
              <a:rPr lang="en-US" sz="2000" spc="-15" dirty="0">
                <a:latin typeface="Times New Roman"/>
                <a:cs typeface="Times New Roman"/>
              </a:rPr>
              <a:t>f</a:t>
            </a:r>
            <a:r>
              <a:rPr lang="en-US" sz="2000" spc="5" dirty="0">
                <a:latin typeface="Times New Roman"/>
                <a:cs typeface="Times New Roman"/>
              </a:rPr>
              <a:t>li</a:t>
            </a:r>
            <a:r>
              <a:rPr lang="en-US" sz="2000" dirty="0">
                <a:latin typeface="Times New Roman"/>
                <a:cs typeface="Times New Roman"/>
              </a:rPr>
              <a:t>c</a:t>
            </a:r>
            <a:r>
              <a:rPr lang="en-US" sz="2000" spc="5" dirty="0">
                <a:latin typeface="Times New Roman"/>
                <a:cs typeface="Times New Roman"/>
              </a:rPr>
              <a:t>tin</a:t>
            </a:r>
            <a:r>
              <a:rPr lang="en-US" sz="2000" dirty="0">
                <a:latin typeface="Times New Roman"/>
                <a:cs typeface="Times New Roman"/>
              </a:rPr>
              <a:t>g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h</a:t>
            </a:r>
            <a:r>
              <a:rPr lang="en-US" sz="2000" dirty="0">
                <a:latin typeface="Times New Roman"/>
                <a:cs typeface="Times New Roman"/>
              </a:rPr>
              <a:t>ea</a:t>
            </a:r>
            <a:r>
              <a:rPr lang="en-US" sz="2000" spc="5" dirty="0">
                <a:latin typeface="Times New Roman"/>
                <a:cs typeface="Times New Roman"/>
              </a:rPr>
              <a:t>lt</a:t>
            </a:r>
            <a:r>
              <a:rPr lang="en-US" sz="2000" dirty="0">
                <a:latin typeface="Times New Roman"/>
                <a:cs typeface="Times New Roman"/>
              </a:rPr>
              <a:t>h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care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er</a:t>
            </a:r>
            <a:r>
              <a:rPr lang="en-US" sz="2000" spc="5" dirty="0">
                <a:latin typeface="Times New Roman"/>
                <a:cs typeface="Times New Roman"/>
              </a:rPr>
              <a:t>vi</a:t>
            </a:r>
            <a:r>
              <a:rPr lang="en-US" sz="2000" dirty="0">
                <a:latin typeface="Times New Roman"/>
                <a:cs typeface="Times New Roman"/>
              </a:rPr>
              <a:t>ces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or </a:t>
            </a:r>
            <a:r>
              <a:rPr lang="en-US" sz="2000" spc="5" dirty="0" smtClean="0">
                <a:latin typeface="Times New Roman"/>
                <a:cs typeface="Times New Roman"/>
              </a:rPr>
              <a:t>suppli</a:t>
            </a:r>
            <a:r>
              <a:rPr lang="en-US" sz="2000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s</a:t>
            </a:r>
            <a:endParaRPr lang="en-US"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Re-</a:t>
            </a:r>
            <a:r>
              <a:rPr lang="en-US" sz="2000" spc="5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" dirty="0">
                <a:latin typeface="Times New Roman"/>
                <a:cs typeface="Times New Roman"/>
              </a:rPr>
              <a:t>llin</a:t>
            </a:r>
            <a:r>
              <a:rPr lang="en-US" sz="2000" dirty="0">
                <a:latin typeface="Times New Roman"/>
                <a:cs typeface="Times New Roman"/>
              </a:rPr>
              <a:t>g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it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-15" dirty="0">
                <a:latin typeface="Times New Roman"/>
                <a:cs typeface="Times New Roman"/>
              </a:rPr>
              <a:t>m</a:t>
            </a:r>
            <a:r>
              <a:rPr lang="en-US" sz="2000" dirty="0">
                <a:latin typeface="Times New Roman"/>
                <a:cs typeface="Times New Roman"/>
              </a:rPr>
              <a:t>s </a:t>
            </a:r>
            <a:r>
              <a:rPr lang="en-US" sz="2000" spc="5" dirty="0">
                <a:latin typeface="Times New Roman"/>
                <a:cs typeface="Times New Roman"/>
              </a:rPr>
              <a:t>p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5" dirty="0">
                <a:latin typeface="Times New Roman"/>
                <a:cs typeface="Times New Roman"/>
              </a:rPr>
              <a:t>ovid</a:t>
            </a:r>
            <a:r>
              <a:rPr lang="en-US" sz="2000" dirty="0">
                <a:latin typeface="Times New Roman"/>
                <a:cs typeface="Times New Roman"/>
              </a:rPr>
              <a:t>ed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b</a:t>
            </a:r>
            <a:r>
              <a:rPr lang="en-US" sz="2000" dirty="0">
                <a:latin typeface="Times New Roman"/>
                <a:cs typeface="Times New Roman"/>
              </a:rPr>
              <a:t>y </a:t>
            </a:r>
            <a:r>
              <a:rPr lang="en-US" sz="2000" spc="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M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" dirty="0">
                <a:latin typeface="Times New Roman"/>
                <a:cs typeface="Times New Roman"/>
              </a:rPr>
              <a:t>di</a:t>
            </a:r>
            <a:r>
              <a:rPr lang="en-US" sz="2000" dirty="0">
                <a:latin typeface="Times New Roman"/>
                <a:cs typeface="Times New Roman"/>
              </a:rPr>
              <a:t>ca</a:t>
            </a:r>
            <a:r>
              <a:rPr lang="en-US" sz="2000" spc="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p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5" dirty="0">
                <a:latin typeface="Times New Roman"/>
                <a:cs typeface="Times New Roman"/>
              </a:rPr>
              <a:t>og</a:t>
            </a:r>
            <a:r>
              <a:rPr lang="en-US" sz="2000" dirty="0">
                <a:latin typeface="Times New Roman"/>
                <a:cs typeface="Times New Roman"/>
              </a:rPr>
              <a:t>ra</a:t>
            </a:r>
            <a:r>
              <a:rPr lang="en-US" sz="2000" spc="-15" dirty="0">
                <a:latin typeface="Times New Roman"/>
                <a:cs typeface="Times New Roman"/>
              </a:rPr>
              <a:t>m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  <a:p>
            <a:pPr marL="355600" indent="-342900">
              <a:buClr>
                <a:srgbClr val="3366FF"/>
              </a:buClr>
              <a:buFont typeface="Wingdings" charset="2"/>
              <a:buChar char="Ø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3276600"/>
            <a:ext cx="7949565" cy="2310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800" b="1" i="1" spc="-5" dirty="0" smtClean="0">
                <a:latin typeface="Times New Roman"/>
                <a:cs typeface="Times New Roman"/>
              </a:rPr>
              <a:t>T</a:t>
            </a:r>
            <a:r>
              <a:rPr sz="2800" b="1" i="1" spc="5" dirty="0" smtClean="0">
                <a:latin typeface="Times New Roman"/>
                <a:cs typeface="Times New Roman"/>
              </a:rPr>
              <a:t>h</a:t>
            </a:r>
            <a:r>
              <a:rPr sz="2800" b="1" i="1" dirty="0" smtClean="0">
                <a:latin typeface="Times New Roman"/>
                <a:cs typeface="Times New Roman"/>
              </a:rPr>
              <a:t>e</a:t>
            </a:r>
            <a:r>
              <a:rPr sz="2800" b="1" i="1" spc="-10" dirty="0" smtClean="0">
                <a:latin typeface="Times New Roman"/>
                <a:cs typeface="Times New Roman"/>
              </a:rPr>
              <a:t> </a:t>
            </a:r>
            <a:r>
              <a:rPr sz="2800" b="1" i="1" spc="-25" dirty="0">
                <a:latin typeface="Times New Roman"/>
                <a:cs typeface="Times New Roman"/>
              </a:rPr>
              <a:t>m</a:t>
            </a:r>
            <a:r>
              <a:rPr sz="2800" b="1" i="1" spc="5" dirty="0">
                <a:latin typeface="Times New Roman"/>
                <a:cs typeface="Times New Roman"/>
              </a:rPr>
              <a:t>o</a:t>
            </a:r>
            <a:r>
              <a:rPr sz="2800" b="1" i="1" dirty="0">
                <a:latin typeface="Times New Roman"/>
                <a:cs typeface="Times New Roman"/>
              </a:rPr>
              <a:t>st</a:t>
            </a:r>
            <a:r>
              <a:rPr sz="2800" b="1" i="1" spc="-5" dirty="0">
                <a:latin typeface="Times New Roman"/>
                <a:cs typeface="Times New Roman"/>
              </a:rPr>
              <a:t> c</a:t>
            </a:r>
            <a:r>
              <a:rPr sz="2800" b="1" i="1" spc="5" dirty="0">
                <a:latin typeface="Times New Roman"/>
                <a:cs typeface="Times New Roman"/>
              </a:rPr>
              <a:t>o</a:t>
            </a:r>
            <a:r>
              <a:rPr sz="2800" b="1" i="1" spc="-25" dirty="0">
                <a:latin typeface="Times New Roman"/>
                <a:cs typeface="Times New Roman"/>
              </a:rPr>
              <a:t>mm</a:t>
            </a:r>
            <a:r>
              <a:rPr sz="2800" b="1" i="1" spc="5" dirty="0">
                <a:latin typeface="Times New Roman"/>
                <a:cs typeface="Times New Roman"/>
              </a:rPr>
              <a:t>o</a:t>
            </a:r>
            <a:r>
              <a:rPr sz="2800" b="1" i="1" dirty="0">
                <a:latin typeface="Times New Roman"/>
                <a:cs typeface="Times New Roman"/>
              </a:rPr>
              <a:t>n</a:t>
            </a:r>
            <a:r>
              <a:rPr sz="2800" b="1" i="1" spc="10" dirty="0">
                <a:latin typeface="Times New Roman"/>
                <a:cs typeface="Times New Roman"/>
              </a:rPr>
              <a:t> </a:t>
            </a:r>
            <a:r>
              <a:rPr sz="2800" b="1" i="1" spc="-5" dirty="0" smtClean="0">
                <a:latin typeface="Times New Roman"/>
                <a:cs typeface="Times New Roman"/>
              </a:rPr>
              <a:t>e</a:t>
            </a:r>
            <a:r>
              <a:rPr sz="2800" b="1" i="1" spc="5" dirty="0" smtClean="0">
                <a:latin typeface="Times New Roman"/>
                <a:cs typeface="Times New Roman"/>
              </a:rPr>
              <a:t>x</a:t>
            </a:r>
            <a:r>
              <a:rPr sz="2800" b="1" i="1" spc="-5" dirty="0" smtClean="0">
                <a:latin typeface="Times New Roman"/>
                <a:cs typeface="Times New Roman"/>
              </a:rPr>
              <a:t>a</a:t>
            </a:r>
            <a:r>
              <a:rPr sz="2800" b="1" i="1" spc="-25" dirty="0" smtClean="0">
                <a:latin typeface="Times New Roman"/>
                <a:cs typeface="Times New Roman"/>
              </a:rPr>
              <a:t>m</a:t>
            </a:r>
            <a:r>
              <a:rPr sz="2800" b="1" i="1" spc="5" dirty="0" smtClean="0">
                <a:latin typeface="Times New Roman"/>
                <a:cs typeface="Times New Roman"/>
              </a:rPr>
              <a:t>p</a:t>
            </a:r>
            <a:r>
              <a:rPr sz="2800" b="1" i="1" spc="-5" dirty="0" smtClean="0">
                <a:latin typeface="Times New Roman"/>
                <a:cs typeface="Times New Roman"/>
              </a:rPr>
              <a:t>l</a:t>
            </a:r>
            <a:r>
              <a:rPr sz="2800" b="1" i="1" dirty="0" smtClean="0">
                <a:latin typeface="Times New Roman"/>
                <a:cs typeface="Times New Roman"/>
              </a:rPr>
              <a:t>e</a:t>
            </a:r>
            <a:r>
              <a:rPr lang="en-US" sz="2800" b="1" i="1" dirty="0" smtClean="0">
                <a:latin typeface="Times New Roman"/>
                <a:cs typeface="Times New Roman"/>
              </a:rPr>
              <a:t>s</a:t>
            </a:r>
            <a:r>
              <a:rPr sz="2800" b="1" i="1" spc="-10" dirty="0" smtClean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o</a:t>
            </a:r>
            <a:r>
              <a:rPr sz="2800" b="1" i="1" dirty="0">
                <a:latin typeface="Times New Roman"/>
                <a:cs typeface="Times New Roman"/>
              </a:rPr>
              <a:t>f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latin typeface="Times New Roman"/>
                <a:cs typeface="Times New Roman"/>
              </a:rPr>
              <a:t>w</a:t>
            </a:r>
            <a:r>
              <a:rPr sz="2800" b="1" i="1" spc="-5" dirty="0">
                <a:latin typeface="Times New Roman"/>
                <a:cs typeface="Times New Roman"/>
              </a:rPr>
              <a:t>a</a:t>
            </a:r>
            <a:r>
              <a:rPr sz="2800" b="1" i="1" dirty="0">
                <a:latin typeface="Times New Roman"/>
                <a:cs typeface="Times New Roman"/>
              </a:rPr>
              <a:t>s</a:t>
            </a:r>
            <a:r>
              <a:rPr sz="2800" b="1" i="1" spc="-10" dirty="0">
                <a:latin typeface="Times New Roman"/>
                <a:cs typeface="Times New Roman"/>
              </a:rPr>
              <a:t>t</a:t>
            </a:r>
            <a:r>
              <a:rPr sz="2800" b="1" i="1" spc="-5" dirty="0">
                <a:latin typeface="Times New Roman"/>
                <a:cs typeface="Times New Roman"/>
              </a:rPr>
              <a:t>e</a:t>
            </a:r>
            <a:r>
              <a:rPr sz="2800" b="1" i="1" dirty="0">
                <a:latin typeface="Times New Roman"/>
                <a:cs typeface="Times New Roman"/>
              </a:rPr>
              <a:t>:</a:t>
            </a:r>
          </a:p>
          <a:p>
            <a:pPr marL="546100" indent="-34290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400" spc="5" dirty="0" smtClean="0">
                <a:latin typeface="Times New Roman"/>
                <a:cs typeface="Times New Roman"/>
              </a:rPr>
              <a:t>U</a:t>
            </a:r>
            <a:r>
              <a:rPr sz="2400" dirty="0" smtClean="0">
                <a:latin typeface="Times New Roman"/>
                <a:cs typeface="Times New Roman"/>
              </a:rPr>
              <a:t>se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upp</a:t>
            </a:r>
            <a:r>
              <a:rPr sz="2400" spc="-5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nd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v</a:t>
            </a:r>
            <a:r>
              <a:rPr sz="2400" spc="-5" dirty="0">
                <a:latin typeface="Times New Roman"/>
                <a:cs typeface="Times New Roman"/>
              </a:rPr>
              <a:t>ice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h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w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no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5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ece</a:t>
            </a:r>
            <a:r>
              <a:rPr sz="2400" dirty="0" smtClean="0">
                <a:latin typeface="Times New Roman"/>
                <a:cs typeface="Times New Roman"/>
              </a:rPr>
              <a:t>ss</a:t>
            </a:r>
            <a:r>
              <a:rPr sz="2400" spc="-5" dirty="0" smtClean="0">
                <a:latin typeface="Times New Roman"/>
                <a:cs typeface="Times New Roman"/>
              </a:rPr>
              <a:t>a</a:t>
            </a:r>
            <a:r>
              <a:rPr sz="2400" dirty="0" smtClean="0">
                <a:latin typeface="Times New Roman"/>
                <a:cs typeface="Times New Roman"/>
              </a:rPr>
              <a:t>r</a:t>
            </a:r>
            <a:r>
              <a:rPr sz="2400" spc="-140" dirty="0" smtClean="0">
                <a:latin typeface="Times New Roman"/>
                <a:cs typeface="Times New Roman"/>
              </a:rPr>
              <a:t>y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003300" lvl="1" indent="-342900">
              <a:spcBef>
                <a:spcPts val="405"/>
              </a:spcBef>
              <a:buClr>
                <a:srgbClr val="3366FF"/>
              </a:buClr>
              <a:buFont typeface="Wingdings" charset="2"/>
              <a:buChar char="u"/>
            </a:pPr>
            <a:r>
              <a:rPr sz="2000" spc="-5" dirty="0" smtClean="0">
                <a:latin typeface="Times New Roman"/>
                <a:cs typeface="Times New Roman"/>
              </a:rPr>
              <a:t>T</a:t>
            </a:r>
            <a:r>
              <a:rPr sz="2000" spc="5" dirty="0" smtClean="0">
                <a:latin typeface="Times New Roman"/>
                <a:cs typeface="Times New Roman"/>
              </a:rPr>
              <a:t>h</a:t>
            </a:r>
            <a:r>
              <a:rPr sz="2000" dirty="0" smtClean="0">
                <a:latin typeface="Times New Roman"/>
                <a:cs typeface="Times New Roman"/>
              </a:rPr>
              <a:t>e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gov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upp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ie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or wh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ece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-5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no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clea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do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 smtClean="0">
                <a:latin typeface="Times New Roman"/>
                <a:cs typeface="Times New Roman"/>
              </a:rPr>
              <a:t>w</a:t>
            </a:r>
            <a:r>
              <a:rPr sz="2000" spc="-5" dirty="0" smtClean="0">
                <a:latin typeface="Times New Roman"/>
                <a:cs typeface="Times New Roman"/>
              </a:rPr>
              <a:t>a</a:t>
            </a:r>
            <a:r>
              <a:rPr sz="2000" dirty="0" smtClean="0">
                <a:latin typeface="Times New Roman"/>
                <a:cs typeface="Times New Roman"/>
              </a:rPr>
              <a:t>s</a:t>
            </a:r>
            <a:r>
              <a:rPr sz="2000" spc="-10" dirty="0" smtClean="0">
                <a:latin typeface="Times New Roman"/>
                <a:cs typeface="Times New Roman"/>
              </a:rPr>
              <a:t>t</a:t>
            </a:r>
            <a:r>
              <a:rPr sz="2000" spc="-5" dirty="0" smtClean="0">
                <a:latin typeface="Times New Roman"/>
                <a:cs typeface="Times New Roman"/>
              </a:rPr>
              <a:t>e.</a:t>
            </a:r>
            <a:endParaRPr lang="en-US" sz="2400" dirty="0">
              <a:latin typeface="Times New Roman"/>
              <a:cs typeface="Times New Roman"/>
            </a:endParaRPr>
          </a:p>
          <a:p>
            <a:pPr marL="546100" indent="-342900"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400" dirty="0" smtClean="0">
                <a:latin typeface="Times New Roman"/>
                <a:cs typeface="Times New Roman"/>
              </a:rPr>
              <a:t>Ine</a:t>
            </a:r>
            <a:r>
              <a:rPr sz="2400" spc="-60" dirty="0" smtClean="0">
                <a:latin typeface="Times New Roman"/>
                <a:cs typeface="Times New Roman"/>
              </a:rPr>
              <a:t>f</a:t>
            </a:r>
            <a:r>
              <a:rPr sz="2400" spc="-10" dirty="0" smtClean="0">
                <a:latin typeface="Times New Roman"/>
                <a:cs typeface="Times New Roman"/>
              </a:rPr>
              <a:t>f</a:t>
            </a:r>
            <a:r>
              <a:rPr sz="2400" dirty="0" smtClean="0">
                <a:latin typeface="Times New Roman"/>
                <a:cs typeface="Times New Roman"/>
              </a:rPr>
              <a:t>iciency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52663" cy="2708434"/>
          </a:xfrm>
        </p:spPr>
        <p:txBody>
          <a:bodyPr/>
          <a:lstStyle/>
          <a:p>
            <a:pPr algn="ctr"/>
            <a:r>
              <a:rPr lang="en-US" sz="3600" b="1" u="none" spc="5" dirty="0" smtClean="0"/>
              <a:t>Wa</a:t>
            </a:r>
            <a:r>
              <a:rPr lang="en-US" sz="3600" b="1" u="none" dirty="0" smtClean="0"/>
              <a:t>s</a:t>
            </a:r>
            <a:r>
              <a:rPr lang="en-US" sz="3600" b="1" u="none" spc="10" dirty="0" smtClean="0"/>
              <a:t>t</a:t>
            </a:r>
            <a:r>
              <a:rPr lang="en-US" sz="3600" b="1" u="none" dirty="0" smtClean="0"/>
              <a:t>e</a:t>
            </a:r>
            <a:r>
              <a:rPr lang="en-US" sz="3600" b="1" u="none" spc="-55" dirty="0" smtClean="0"/>
              <a:t>:</a:t>
            </a:r>
            <a:r>
              <a:rPr lang="en-US" sz="3600" u="none" spc="-55" dirty="0" smtClean="0"/>
              <a:t/>
            </a:r>
            <a:br>
              <a:rPr lang="en-US" sz="3600" u="none" spc="-55" dirty="0" smtClean="0"/>
            </a:br>
            <a:r>
              <a:rPr lang="en-US" u="none" spc="-10" dirty="0" smtClean="0"/>
              <a:t>T</a:t>
            </a:r>
            <a:r>
              <a:rPr lang="en-US" u="none" spc="5" dirty="0" smtClean="0"/>
              <a:t>h</a:t>
            </a:r>
            <a:r>
              <a:rPr lang="en-US" u="none" dirty="0" smtClean="0"/>
              <a:t>e</a:t>
            </a:r>
            <a:r>
              <a:rPr lang="en-US" u="none" spc="-10" dirty="0" smtClean="0"/>
              <a:t> </a:t>
            </a:r>
            <a:r>
              <a:rPr lang="en-US" u="none" spc="-5" dirty="0" smtClean="0"/>
              <a:t>ca</a:t>
            </a:r>
            <a:r>
              <a:rPr lang="en-US" u="none" dirty="0" smtClean="0"/>
              <a:t>r</a:t>
            </a:r>
            <a:r>
              <a:rPr lang="en-US" u="none" spc="-5" dirty="0" smtClean="0"/>
              <a:t>e</a:t>
            </a:r>
            <a:r>
              <a:rPr lang="en-US" u="none" spc="-10" dirty="0" smtClean="0"/>
              <a:t>l</a:t>
            </a:r>
            <a:r>
              <a:rPr lang="en-US" u="none" spc="-5" dirty="0" smtClean="0"/>
              <a:t>e</a:t>
            </a:r>
            <a:r>
              <a:rPr lang="en-US" u="none" dirty="0" smtClean="0"/>
              <a:t>ss</a:t>
            </a:r>
            <a:r>
              <a:rPr lang="en-US" u="none" spc="-20" dirty="0" smtClean="0"/>
              <a:t> </a:t>
            </a:r>
            <a:r>
              <a:rPr lang="en-US" u="none" spc="-5" dirty="0" smtClean="0"/>
              <a:t>e</a:t>
            </a:r>
            <a:r>
              <a:rPr lang="en-US" u="none" spc="5" dirty="0" smtClean="0"/>
              <a:t>xp</a:t>
            </a:r>
            <a:r>
              <a:rPr lang="en-US" u="none" spc="-5" dirty="0" smtClean="0"/>
              <a:t>e</a:t>
            </a:r>
            <a:r>
              <a:rPr lang="en-US" u="none" spc="5" dirty="0" smtClean="0"/>
              <a:t>nd</a:t>
            </a:r>
            <a:r>
              <a:rPr lang="en-US" u="none" spc="-5" dirty="0" smtClean="0"/>
              <a:t>i</a:t>
            </a:r>
            <a:r>
              <a:rPr lang="en-US" u="none" spc="-10" dirty="0" smtClean="0"/>
              <a:t>tur</a:t>
            </a:r>
            <a:r>
              <a:rPr lang="en-US" u="none" spc="-5" dirty="0" smtClean="0"/>
              <a:t>e</a:t>
            </a:r>
            <a:r>
              <a:rPr lang="en-US" u="none" dirty="0" smtClean="0"/>
              <a:t>,</a:t>
            </a:r>
            <a:r>
              <a:rPr lang="en-US" u="none" spc="-30" dirty="0" smtClean="0"/>
              <a:t> </a:t>
            </a:r>
            <a:r>
              <a:rPr lang="en-US" u="none" spc="-5" dirty="0" smtClean="0"/>
              <a:t>c</a:t>
            </a:r>
            <a:r>
              <a:rPr lang="en-US" u="none" spc="5" dirty="0" smtClean="0"/>
              <a:t>on</a:t>
            </a:r>
            <a:r>
              <a:rPr lang="en-US" u="none" dirty="0" smtClean="0"/>
              <a:t>s</a:t>
            </a:r>
            <a:r>
              <a:rPr lang="en-US" u="none" spc="5" dirty="0" smtClean="0"/>
              <a:t>u</a:t>
            </a:r>
            <a:r>
              <a:rPr lang="en-US" u="none" spc="-25" dirty="0" smtClean="0"/>
              <a:t>m</a:t>
            </a:r>
            <a:r>
              <a:rPr lang="en-US" u="none" spc="5" dirty="0" smtClean="0"/>
              <a:t>p</a:t>
            </a:r>
            <a:r>
              <a:rPr lang="en-US" u="none" spc="-5" dirty="0" smtClean="0"/>
              <a:t>t</a:t>
            </a:r>
            <a:r>
              <a:rPr lang="en-US" u="none" spc="-10" dirty="0" smtClean="0"/>
              <a:t>i</a:t>
            </a:r>
            <a:r>
              <a:rPr lang="en-US" u="none" spc="5" dirty="0" smtClean="0"/>
              <a:t>o</a:t>
            </a:r>
            <a:r>
              <a:rPr lang="en-US" u="none" spc="-10" dirty="0" smtClean="0"/>
              <a:t>n</a:t>
            </a:r>
            <a:r>
              <a:rPr lang="en-US" u="none" dirty="0" smtClean="0"/>
              <a:t>,</a:t>
            </a:r>
            <a:r>
              <a:rPr lang="en-US" u="none" spc="-45" dirty="0" smtClean="0"/>
              <a:t> </a:t>
            </a:r>
            <a:r>
              <a:rPr lang="en-US" u="none" spc="-25" dirty="0" smtClean="0"/>
              <a:t>m</a:t>
            </a:r>
            <a:r>
              <a:rPr lang="en-US" u="none" spc="-10" dirty="0" smtClean="0"/>
              <a:t>i</a:t>
            </a:r>
            <a:r>
              <a:rPr lang="en-US" u="none" dirty="0" smtClean="0"/>
              <a:t>s</a:t>
            </a:r>
            <a:r>
              <a:rPr lang="en-US" u="none" spc="-25" dirty="0" smtClean="0"/>
              <a:t>m</a:t>
            </a:r>
            <a:r>
              <a:rPr lang="en-US" u="none" spc="-5" dirty="0" smtClean="0"/>
              <a:t>a</a:t>
            </a:r>
            <a:r>
              <a:rPr lang="en-US" u="none" spc="5" dirty="0" smtClean="0"/>
              <a:t>n</a:t>
            </a:r>
            <a:r>
              <a:rPr lang="en-US" u="none" spc="-5" dirty="0" smtClean="0"/>
              <a:t>a</a:t>
            </a:r>
            <a:r>
              <a:rPr lang="en-US" u="none" spc="5" dirty="0" smtClean="0"/>
              <a:t>g</a:t>
            </a:r>
            <a:r>
              <a:rPr lang="en-US" u="none" spc="-5" dirty="0" smtClean="0"/>
              <a:t>e</a:t>
            </a:r>
            <a:r>
              <a:rPr lang="en-US" u="none" spc="-25" dirty="0" smtClean="0"/>
              <a:t>m</a:t>
            </a:r>
            <a:r>
              <a:rPr lang="en-US" u="none" spc="-5" dirty="0" smtClean="0"/>
              <a:t>e</a:t>
            </a:r>
            <a:r>
              <a:rPr lang="en-US" u="none" spc="5" dirty="0" smtClean="0"/>
              <a:t>n</a:t>
            </a:r>
            <a:r>
              <a:rPr lang="en-US" u="none" dirty="0" smtClean="0"/>
              <a:t>t</a:t>
            </a:r>
            <a:r>
              <a:rPr lang="en-US" u="none" spc="10" dirty="0" smtClean="0"/>
              <a:t> </a:t>
            </a:r>
            <a:r>
              <a:rPr lang="en-US" u="none" spc="5" dirty="0" smtClean="0"/>
              <a:t>or u</a:t>
            </a:r>
            <a:r>
              <a:rPr lang="en-US" u="none" dirty="0" smtClean="0"/>
              <a:t>se</a:t>
            </a:r>
            <a:r>
              <a:rPr lang="en-US" u="none" spc="-10" dirty="0" smtClean="0"/>
              <a:t> </a:t>
            </a:r>
            <a:r>
              <a:rPr lang="en-US" u="none" spc="5" dirty="0" smtClean="0"/>
              <a:t>o</a:t>
            </a:r>
            <a:r>
              <a:rPr lang="en-US" u="none" dirty="0" smtClean="0"/>
              <a:t>f</a:t>
            </a:r>
            <a:r>
              <a:rPr lang="en-US" u="none" spc="-20" dirty="0" smtClean="0"/>
              <a:t> </a:t>
            </a:r>
            <a:r>
              <a:rPr lang="en-US" u="none" dirty="0" smtClean="0"/>
              <a:t>r</a:t>
            </a:r>
            <a:r>
              <a:rPr lang="en-US" u="none" spc="-5" dirty="0" smtClean="0"/>
              <a:t>e</a:t>
            </a:r>
            <a:r>
              <a:rPr lang="en-US" u="none" dirty="0" smtClean="0"/>
              <a:t>s</a:t>
            </a:r>
            <a:r>
              <a:rPr lang="en-US" u="none" spc="5" dirty="0" smtClean="0"/>
              <a:t>ou</a:t>
            </a:r>
            <a:r>
              <a:rPr lang="en-US" u="none" spc="-10" dirty="0" smtClean="0"/>
              <a:t>r</a:t>
            </a:r>
            <a:r>
              <a:rPr lang="en-US" u="none" spc="-5" dirty="0" smtClean="0"/>
              <a:t>ce</a:t>
            </a:r>
            <a:r>
              <a:rPr lang="en-US" u="none" dirty="0" smtClean="0"/>
              <a:t>s,</a:t>
            </a:r>
            <a:r>
              <a:rPr lang="en-US" u="none" spc="-45" dirty="0" smtClean="0"/>
              <a:t> </a:t>
            </a:r>
            <a:r>
              <a:rPr lang="en-US" u="none" spc="5" dirty="0" smtClean="0"/>
              <a:t>wh</a:t>
            </a:r>
            <a:r>
              <a:rPr lang="en-US" u="none" spc="-5" dirty="0" smtClean="0"/>
              <a:t>et</a:t>
            </a:r>
            <a:r>
              <a:rPr lang="en-US" u="none" spc="5" dirty="0" smtClean="0"/>
              <a:t>h</a:t>
            </a:r>
            <a:r>
              <a:rPr lang="en-US" u="none" spc="-5" dirty="0" smtClean="0"/>
              <a:t>e</a:t>
            </a:r>
            <a:r>
              <a:rPr lang="en-US" u="none" dirty="0" smtClean="0"/>
              <a:t>r</a:t>
            </a:r>
            <a:r>
              <a:rPr lang="en-US" u="none" spc="-30" dirty="0" smtClean="0"/>
              <a:t> </a:t>
            </a:r>
            <a:r>
              <a:rPr lang="en-US" u="none" spc="-5" dirty="0" smtClean="0"/>
              <a:t>i</a:t>
            </a:r>
            <a:r>
              <a:rPr lang="en-US" u="none" spc="5" dirty="0" smtClean="0"/>
              <a:t>n</a:t>
            </a:r>
            <a:r>
              <a:rPr lang="en-US" u="none" spc="-10" dirty="0" smtClean="0"/>
              <a:t>t</a:t>
            </a:r>
            <a:r>
              <a:rPr lang="en-US" u="none" spc="-5" dirty="0" smtClean="0"/>
              <a:t>e</a:t>
            </a:r>
            <a:r>
              <a:rPr lang="en-US" u="none" spc="5" dirty="0" smtClean="0"/>
              <a:t>n</a:t>
            </a:r>
            <a:r>
              <a:rPr lang="en-US" u="none" spc="-10" dirty="0" smtClean="0"/>
              <a:t>t</a:t>
            </a:r>
            <a:r>
              <a:rPr lang="en-US" u="none" spc="-5" dirty="0" smtClean="0"/>
              <a:t>i</a:t>
            </a:r>
            <a:r>
              <a:rPr lang="en-US" u="none" spc="5" dirty="0" smtClean="0"/>
              <a:t>on</a:t>
            </a:r>
            <a:r>
              <a:rPr lang="en-US" u="none" spc="-5" dirty="0" smtClean="0"/>
              <a:t>a</a:t>
            </a:r>
            <a:r>
              <a:rPr lang="en-US" u="none" dirty="0" smtClean="0"/>
              <a:t>l</a:t>
            </a:r>
            <a:r>
              <a:rPr lang="en-US" u="none" spc="-55" dirty="0" smtClean="0"/>
              <a:t> </a:t>
            </a:r>
            <a:r>
              <a:rPr lang="en-US" u="none" spc="5" dirty="0" smtClean="0"/>
              <a:t>or</a:t>
            </a:r>
            <a:r>
              <a:rPr lang="en-US" u="none" spc="-15" dirty="0" smtClean="0"/>
              <a:t> </a:t>
            </a:r>
            <a:r>
              <a:rPr lang="en-US" u="none" spc="5" dirty="0" smtClean="0"/>
              <a:t>un</a:t>
            </a:r>
            <a:r>
              <a:rPr lang="en-US" u="none" spc="-5" dirty="0" smtClean="0"/>
              <a:t>i</a:t>
            </a:r>
            <a:r>
              <a:rPr lang="en-US" u="none" spc="5" dirty="0" smtClean="0"/>
              <a:t>n</a:t>
            </a:r>
            <a:r>
              <a:rPr lang="en-US" u="none" spc="-10" dirty="0" smtClean="0"/>
              <a:t>t</a:t>
            </a:r>
            <a:r>
              <a:rPr lang="en-US" u="none" spc="-5" dirty="0" smtClean="0"/>
              <a:t>e</a:t>
            </a:r>
            <a:r>
              <a:rPr lang="en-US" u="none" spc="5" dirty="0" smtClean="0"/>
              <a:t>n</a:t>
            </a:r>
            <a:r>
              <a:rPr lang="en-US" u="none" spc="-20" dirty="0" smtClean="0"/>
              <a:t>t</a:t>
            </a:r>
            <a:r>
              <a:rPr lang="en-US" u="none" spc="-10" dirty="0" smtClean="0"/>
              <a:t>i</a:t>
            </a:r>
            <a:r>
              <a:rPr lang="en-US" u="none" spc="5" dirty="0" smtClean="0"/>
              <a:t>o</a:t>
            </a:r>
            <a:r>
              <a:rPr lang="en-US" u="none" spc="-10" dirty="0" smtClean="0"/>
              <a:t>n</a:t>
            </a:r>
            <a:r>
              <a:rPr lang="en-US" u="none" spc="-5" dirty="0" smtClean="0"/>
              <a:t>a</a:t>
            </a:r>
            <a:r>
              <a:rPr lang="en-US" u="none" spc="-10" dirty="0" smtClean="0"/>
              <a:t>l</a:t>
            </a:r>
            <a:r>
              <a:rPr lang="en-US" u="none" dirty="0" smtClean="0"/>
              <a:t>,</a:t>
            </a:r>
            <a:r>
              <a:rPr lang="en-US" u="none" spc="-45" dirty="0" smtClean="0"/>
              <a:t> </a:t>
            </a:r>
            <a:r>
              <a:rPr lang="en-US" u="none" dirty="0" smtClean="0"/>
              <a:t>r</a:t>
            </a:r>
            <a:r>
              <a:rPr lang="en-US" u="none" spc="-5" dirty="0" smtClean="0"/>
              <a:t>e</a:t>
            </a:r>
            <a:r>
              <a:rPr lang="en-US" u="none" dirty="0" smtClean="0"/>
              <a:t>s</a:t>
            </a:r>
            <a:r>
              <a:rPr lang="en-US" u="none" spc="5" dirty="0" smtClean="0"/>
              <a:t>u</a:t>
            </a:r>
            <a:r>
              <a:rPr lang="en-US" u="none" spc="-5" dirty="0" smtClean="0"/>
              <a:t>l</a:t>
            </a:r>
            <a:r>
              <a:rPr lang="en-US" u="none" spc="-10" dirty="0" smtClean="0"/>
              <a:t>t</a:t>
            </a:r>
            <a:r>
              <a:rPr lang="en-US" u="none" spc="-5" dirty="0" smtClean="0"/>
              <a:t>i</a:t>
            </a:r>
            <a:r>
              <a:rPr lang="en-US" u="none" spc="5" dirty="0" smtClean="0"/>
              <a:t>n</a:t>
            </a:r>
            <a:r>
              <a:rPr lang="en-US" u="none" dirty="0" smtClean="0"/>
              <a:t>g</a:t>
            </a:r>
            <a:r>
              <a:rPr lang="en-US" u="none" spc="-40" dirty="0" smtClean="0"/>
              <a:t> </a:t>
            </a:r>
            <a:r>
              <a:rPr lang="en-US" u="none" spc="-10" dirty="0" smtClean="0"/>
              <a:t>i</a:t>
            </a:r>
            <a:r>
              <a:rPr lang="en-US" u="none" dirty="0" smtClean="0"/>
              <a:t>n</a:t>
            </a:r>
            <a:r>
              <a:rPr lang="en-US" u="none" spc="-5" dirty="0" smtClean="0"/>
              <a:t> c</a:t>
            </a:r>
            <a:r>
              <a:rPr lang="en-US" u="none" spc="5" dirty="0" smtClean="0"/>
              <a:t>h</a:t>
            </a:r>
            <a:r>
              <a:rPr lang="en-US" u="none" spc="-5" dirty="0" smtClean="0"/>
              <a:t>a</a:t>
            </a:r>
            <a:r>
              <a:rPr lang="en-US" u="none" spc="-35" dirty="0" smtClean="0"/>
              <a:t>r</a:t>
            </a:r>
            <a:r>
              <a:rPr lang="en-US" u="none" spc="5" dirty="0" smtClean="0"/>
              <a:t>g</a:t>
            </a:r>
            <a:r>
              <a:rPr lang="en-US" u="none" dirty="0" smtClean="0"/>
              <a:t>e</a:t>
            </a:r>
            <a:r>
              <a:rPr lang="en-US" u="none" spc="-35" dirty="0" smtClean="0"/>
              <a:t> </a:t>
            </a:r>
            <a:r>
              <a:rPr lang="en-US" u="none" spc="-10" dirty="0" smtClean="0"/>
              <a:t>t</a:t>
            </a:r>
            <a:r>
              <a:rPr lang="en-US" u="none" dirty="0" smtClean="0"/>
              <a:t>o </a:t>
            </a:r>
            <a:r>
              <a:rPr lang="en-US" u="none" spc="5" dirty="0" smtClean="0"/>
              <a:t>p</a:t>
            </a:r>
            <a:r>
              <a:rPr lang="en-US" u="none" spc="-5" dirty="0" smtClean="0"/>
              <a:t>a</a:t>
            </a:r>
            <a:r>
              <a:rPr lang="en-US" u="none" spc="-10" dirty="0" smtClean="0"/>
              <a:t>t</a:t>
            </a:r>
            <a:r>
              <a:rPr lang="en-US" u="none" spc="-5" dirty="0" smtClean="0"/>
              <a:t>ie</a:t>
            </a:r>
            <a:r>
              <a:rPr lang="en-US" u="none" spc="5" dirty="0" smtClean="0"/>
              <a:t>n</a:t>
            </a:r>
            <a:r>
              <a:rPr lang="en-US" u="none" spc="-10" dirty="0" smtClean="0"/>
              <a:t>t</a:t>
            </a:r>
            <a:r>
              <a:rPr lang="en-US" u="none" dirty="0" smtClean="0"/>
              <a:t>s</a:t>
            </a:r>
            <a:r>
              <a:rPr lang="en-US" u="none" spc="-35" dirty="0" smtClean="0"/>
              <a:t> </a:t>
            </a:r>
            <a:r>
              <a:rPr lang="en-US" u="none" spc="5" dirty="0" smtClean="0"/>
              <a:t>o</a:t>
            </a:r>
            <a:r>
              <a:rPr lang="en-US" u="none" dirty="0" smtClean="0"/>
              <a:t>r</a:t>
            </a:r>
            <a:r>
              <a:rPr lang="en-US" u="none" spc="-5" dirty="0" smtClean="0"/>
              <a:t> </a:t>
            </a:r>
            <a:r>
              <a:rPr lang="en-US" u="none" spc="-10" dirty="0" smtClean="0"/>
              <a:t>t</a:t>
            </a:r>
            <a:r>
              <a:rPr lang="en-US" u="none" spc="5" dirty="0" smtClean="0"/>
              <a:t>h</a:t>
            </a:r>
            <a:r>
              <a:rPr lang="en-US" u="none" dirty="0" smtClean="0"/>
              <a:t>e</a:t>
            </a:r>
            <a:r>
              <a:rPr lang="en-US" u="none" spc="-25" dirty="0" smtClean="0"/>
              <a:t> </a:t>
            </a:r>
            <a:r>
              <a:rPr lang="en-US" u="none" spc="5" dirty="0" smtClean="0"/>
              <a:t>gov</a:t>
            </a:r>
            <a:r>
              <a:rPr lang="en-US" u="none" spc="-5" dirty="0" smtClean="0"/>
              <a:t>e</a:t>
            </a:r>
            <a:r>
              <a:rPr lang="en-US" u="none" dirty="0" smtClean="0"/>
              <a:t>r</a:t>
            </a:r>
            <a:r>
              <a:rPr lang="en-US" u="none" spc="5" dirty="0" smtClean="0"/>
              <a:t>n</a:t>
            </a:r>
            <a:r>
              <a:rPr lang="en-US" u="none" spc="-25" dirty="0" smtClean="0"/>
              <a:t>m</a:t>
            </a:r>
            <a:r>
              <a:rPr lang="en-US" u="none" spc="-5" dirty="0" smtClean="0"/>
              <a:t>e</a:t>
            </a:r>
            <a:r>
              <a:rPr lang="en-US" u="none" spc="5" dirty="0" smtClean="0"/>
              <a:t>n</a:t>
            </a:r>
            <a:r>
              <a:rPr lang="en-US" u="none" spc="-10" dirty="0" smtClean="0"/>
              <a:t>t</a:t>
            </a:r>
            <a:r>
              <a:rPr lang="en-US" u="none" dirty="0"/>
              <a:t>.</a:t>
            </a:r>
            <a:br>
              <a:rPr lang="en-US" u="none" dirty="0"/>
            </a:br>
            <a:endParaRPr lang="en-US" u="non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57800"/>
            <a:ext cx="1238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057400"/>
            <a:ext cx="7852663" cy="1369328"/>
          </a:xfrm>
          <a:prstGeom prst="rect">
            <a:avLst/>
          </a:prstGeom>
        </p:spPr>
        <p:txBody>
          <a:bodyPr vert="horz" wrap="square" lIns="0" tIns="85344" rIns="0" bIns="0" rtlCol="0">
            <a:spAutoFit/>
          </a:bodyPr>
          <a:lstStyle/>
          <a:p>
            <a:pPr marL="355600" indent="-342900">
              <a:lnSpc>
                <a:spcPts val="2485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u="none" spc="-30" dirty="0" smtClean="0"/>
              <a:t>N</a:t>
            </a:r>
            <a:r>
              <a:rPr sz="2400" u="none" spc="-25" dirty="0" smtClean="0"/>
              <a:t>Y</a:t>
            </a:r>
            <a:r>
              <a:rPr sz="2400" u="none" spc="-95" dirty="0" smtClean="0"/>
              <a:t> </a:t>
            </a:r>
            <a:r>
              <a:rPr sz="2400" u="none" spc="-15" dirty="0" smtClean="0"/>
              <a:t>S</a:t>
            </a:r>
            <a:r>
              <a:rPr sz="2400" u="none" spc="-10" dirty="0" smtClean="0"/>
              <a:t>t</a:t>
            </a:r>
            <a:r>
              <a:rPr sz="2400" u="none" spc="-25" dirty="0" smtClean="0"/>
              <a:t>a</a:t>
            </a:r>
            <a:r>
              <a:rPr sz="2400" u="none" spc="-15" dirty="0" smtClean="0"/>
              <a:t>te</a:t>
            </a:r>
            <a:r>
              <a:rPr sz="2400" u="none" spc="-10" dirty="0" smtClean="0"/>
              <a:t> </a:t>
            </a:r>
            <a:r>
              <a:rPr sz="2400" u="none" spc="-30" dirty="0" smtClean="0"/>
              <a:t>M</a:t>
            </a:r>
            <a:r>
              <a:rPr sz="2400" u="none" spc="-25" dirty="0" smtClean="0"/>
              <a:t>e</a:t>
            </a:r>
            <a:r>
              <a:rPr sz="2400" u="none" spc="-10" dirty="0" smtClean="0"/>
              <a:t>di</a:t>
            </a:r>
            <a:r>
              <a:rPr sz="2400" u="none" spc="-25" dirty="0" smtClean="0"/>
              <a:t>ca</a:t>
            </a:r>
            <a:r>
              <a:rPr sz="2400" u="none" spc="-15" dirty="0" smtClean="0"/>
              <a:t>id</a:t>
            </a:r>
            <a:r>
              <a:rPr sz="2400" u="none" dirty="0" smtClean="0"/>
              <a:t> </a:t>
            </a:r>
            <a:r>
              <a:rPr sz="2400" b="1" u="none" spc="-30" dirty="0" smtClean="0"/>
              <a:t>O</a:t>
            </a:r>
            <a:r>
              <a:rPr sz="2400" b="1" u="none" spc="-55" dirty="0" smtClean="0"/>
              <a:t>f</a:t>
            </a:r>
            <a:r>
              <a:rPr sz="2400" b="1" u="none" spc="-5" dirty="0" smtClean="0"/>
              <a:t>f</a:t>
            </a:r>
            <a:r>
              <a:rPr sz="2400" b="1" u="none" spc="-10" dirty="0" smtClean="0"/>
              <a:t>i</a:t>
            </a:r>
            <a:r>
              <a:rPr sz="2400" b="1" u="none" spc="-25" dirty="0" smtClean="0"/>
              <a:t>c</a:t>
            </a:r>
            <a:r>
              <a:rPr sz="2400" b="1" u="none" spc="-15" dirty="0" smtClean="0"/>
              <a:t>e</a:t>
            </a:r>
            <a:r>
              <a:rPr sz="2400" b="1" u="none" dirty="0" smtClean="0"/>
              <a:t> </a:t>
            </a:r>
            <a:r>
              <a:rPr sz="2400" b="1" u="none" spc="-10" dirty="0" smtClean="0"/>
              <a:t>of</a:t>
            </a:r>
            <a:r>
              <a:rPr lang="en-US" sz="2400" b="1" u="none" spc="-10" dirty="0" smtClean="0"/>
              <a:t> the Medicaid</a:t>
            </a:r>
            <a:r>
              <a:rPr sz="2400" b="1" u="none" dirty="0" smtClean="0"/>
              <a:t> </a:t>
            </a:r>
            <a:r>
              <a:rPr sz="2400" b="1" u="none" spc="-10" dirty="0" smtClean="0"/>
              <a:t>Insp</a:t>
            </a:r>
            <a:r>
              <a:rPr sz="2400" b="1" u="none" spc="-25" dirty="0" smtClean="0"/>
              <a:t>ec</a:t>
            </a:r>
            <a:r>
              <a:rPr sz="2400" b="1" u="none" spc="-10" dirty="0" smtClean="0"/>
              <a:t>tor</a:t>
            </a:r>
            <a:r>
              <a:rPr sz="2400" b="1" u="none" spc="-15" dirty="0" smtClean="0"/>
              <a:t> </a:t>
            </a:r>
            <a:r>
              <a:rPr sz="2400" b="1" u="none" spc="-30" dirty="0" smtClean="0"/>
              <a:t>G</a:t>
            </a:r>
            <a:r>
              <a:rPr sz="2400" b="1" u="none" spc="-25" dirty="0" smtClean="0"/>
              <a:t>e</a:t>
            </a:r>
            <a:r>
              <a:rPr sz="2400" b="1" u="none" spc="-10" dirty="0" smtClean="0"/>
              <a:t>n</a:t>
            </a:r>
            <a:r>
              <a:rPr sz="2400" b="1" u="none" spc="-25" dirty="0" smtClean="0"/>
              <a:t>e</a:t>
            </a:r>
            <a:r>
              <a:rPr sz="2400" b="1" u="none" spc="-5" dirty="0" smtClean="0"/>
              <a:t>r</a:t>
            </a:r>
            <a:r>
              <a:rPr sz="2400" b="1" u="none" spc="-25" dirty="0" smtClean="0"/>
              <a:t>a</a:t>
            </a:r>
            <a:r>
              <a:rPr sz="2400" b="1" u="none" spc="-10" dirty="0" smtClean="0"/>
              <a:t>l </a:t>
            </a:r>
            <a:r>
              <a:rPr sz="2400" u="none" spc="-5" dirty="0" smtClean="0"/>
              <a:t>(</a:t>
            </a:r>
            <a:r>
              <a:rPr sz="2400" u="none" spc="-30" dirty="0" smtClean="0"/>
              <a:t>OM</a:t>
            </a:r>
            <a:r>
              <a:rPr sz="2400" u="none" spc="-5" dirty="0" smtClean="0"/>
              <a:t>I</a:t>
            </a:r>
            <a:r>
              <a:rPr sz="2400" u="none" spc="-30" dirty="0" smtClean="0"/>
              <a:t>G</a:t>
            </a:r>
            <a:r>
              <a:rPr sz="2400" u="none" spc="-10" dirty="0" smtClean="0"/>
              <a:t>)</a:t>
            </a:r>
            <a:r>
              <a:rPr sz="2400" u="none" spc="25" dirty="0" smtClean="0"/>
              <a:t> </a:t>
            </a:r>
            <a:r>
              <a:rPr sz="2400" u="none" spc="-10" dirty="0" smtClean="0"/>
              <a:t>h</a:t>
            </a:r>
            <a:r>
              <a:rPr sz="2400" u="none" spc="-25" dirty="0" smtClean="0"/>
              <a:t>a</a:t>
            </a:r>
            <a:r>
              <a:rPr sz="2400" u="none" spc="-15" dirty="0" smtClean="0"/>
              <a:t>s</a:t>
            </a:r>
            <a:r>
              <a:rPr sz="2400" u="none" dirty="0" smtClean="0"/>
              <a:t> </a:t>
            </a:r>
            <a:r>
              <a:rPr sz="2400" u="none" spc="-45" dirty="0" smtClean="0"/>
              <a:t>m</a:t>
            </a:r>
            <a:r>
              <a:rPr sz="2400" u="none" spc="-25" dirty="0" smtClean="0"/>
              <a:t>a</a:t>
            </a:r>
            <a:r>
              <a:rPr sz="2400" u="none" spc="-10" dirty="0" smtClean="0"/>
              <a:t>nd</a:t>
            </a:r>
            <a:r>
              <a:rPr sz="2400" u="none" spc="-25" dirty="0" smtClean="0"/>
              <a:t>a</a:t>
            </a:r>
            <a:r>
              <a:rPr sz="2400" u="none" spc="-10" dirty="0" smtClean="0"/>
              <a:t>t</a:t>
            </a:r>
            <a:r>
              <a:rPr sz="2400" u="none" spc="-25" dirty="0" smtClean="0"/>
              <a:t>e</a:t>
            </a:r>
            <a:r>
              <a:rPr sz="2400" u="none" spc="-15" dirty="0" smtClean="0"/>
              <a:t>d</a:t>
            </a:r>
            <a:r>
              <a:rPr sz="2400" u="none" spc="10" dirty="0" smtClean="0"/>
              <a:t> </a:t>
            </a:r>
            <a:r>
              <a:rPr sz="2400" u="none" spc="-25" dirty="0" smtClean="0"/>
              <a:t>c</a:t>
            </a:r>
            <a:r>
              <a:rPr sz="2400" u="none" spc="-10" dirty="0" smtClean="0"/>
              <a:t>o</a:t>
            </a:r>
            <a:r>
              <a:rPr sz="2400" u="none" spc="-40" dirty="0" smtClean="0"/>
              <a:t>m</a:t>
            </a:r>
            <a:r>
              <a:rPr sz="2400" u="none" spc="-10" dirty="0" smtClean="0"/>
              <a:t>pli</a:t>
            </a:r>
            <a:r>
              <a:rPr sz="2400" u="none" spc="-25" dirty="0" smtClean="0"/>
              <a:t>a</a:t>
            </a:r>
            <a:r>
              <a:rPr sz="2400" u="none" spc="-10" dirty="0" smtClean="0"/>
              <a:t>n</a:t>
            </a:r>
            <a:r>
              <a:rPr sz="2400" u="none" spc="-25" dirty="0" smtClean="0"/>
              <a:t>c</a:t>
            </a:r>
            <a:r>
              <a:rPr sz="2400" u="none" spc="-15" dirty="0" smtClean="0"/>
              <a:t>e</a:t>
            </a:r>
            <a:r>
              <a:rPr lang="en-US" sz="2400" u="none" spc="-15" dirty="0" smtClean="0"/>
              <a:t> training</a:t>
            </a:r>
            <a:r>
              <a:rPr sz="2400" u="none" spc="-10" dirty="0" smtClean="0"/>
              <a:t> for</a:t>
            </a:r>
            <a:r>
              <a:rPr sz="2400" u="none" dirty="0" smtClean="0"/>
              <a:t> </a:t>
            </a:r>
            <a:r>
              <a:rPr sz="2400" u="none" spc="-10" dirty="0" smtClean="0"/>
              <a:t>provid</a:t>
            </a:r>
            <a:r>
              <a:rPr sz="2400" u="none" spc="-25" dirty="0" smtClean="0"/>
              <a:t>e</a:t>
            </a:r>
            <a:r>
              <a:rPr sz="2400" u="none" spc="-10" dirty="0" smtClean="0"/>
              <a:t>rs</a:t>
            </a:r>
            <a:r>
              <a:rPr lang="en-US" sz="2400" u="none" spc="-10" dirty="0" smtClean="0"/>
              <a:t>.</a:t>
            </a:r>
            <a:br>
              <a:rPr lang="en-US" sz="2400" u="none" spc="-10" dirty="0" smtClean="0"/>
            </a:br>
            <a:r>
              <a:rPr lang="en-US" sz="2400" u="none" spc="-10" dirty="0" smtClean="0"/>
              <a:t>	</a:t>
            </a:r>
            <a:endParaRPr sz="2400" u="none" dirty="0">
              <a:latin typeface="Wingdings 3"/>
              <a:cs typeface="Wingdings 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14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Why do I need Compliance Training</a:t>
            </a:r>
            <a:r>
              <a:rPr lang="en-US" sz="3600" b="1" dirty="0" smtClean="0">
                <a:latin typeface="Times New Roman"/>
                <a:cs typeface="Times New Roman"/>
              </a:rPr>
              <a:t>?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7338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2400" spc="-25" dirty="0">
                <a:latin typeface="Times New Roman"/>
                <a:cs typeface="Times New Roman"/>
              </a:rPr>
              <a:t>T</a:t>
            </a:r>
            <a:r>
              <a:rPr lang="en-US" sz="2400" spc="-10" dirty="0">
                <a:latin typeface="Times New Roman"/>
                <a:cs typeface="Times New Roman"/>
              </a:rPr>
              <a:t>h</a:t>
            </a:r>
            <a:r>
              <a:rPr lang="en-US" sz="2400" spc="-15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latin typeface="Times New Roman"/>
                <a:cs typeface="Times New Roman"/>
              </a:rPr>
              <a:t>P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10" dirty="0">
                <a:latin typeface="Times New Roman"/>
                <a:cs typeface="Times New Roman"/>
              </a:rPr>
              <a:t>ti</a:t>
            </a:r>
            <a:r>
              <a:rPr lang="en-US" sz="2400" spc="-25" dirty="0">
                <a:latin typeface="Times New Roman"/>
                <a:cs typeface="Times New Roman"/>
              </a:rPr>
              <a:t>e</a:t>
            </a:r>
            <a:r>
              <a:rPr lang="en-US" sz="2400" spc="-10" dirty="0">
                <a:latin typeface="Times New Roman"/>
                <a:cs typeface="Times New Roman"/>
              </a:rPr>
              <a:t>nt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Prot</a:t>
            </a:r>
            <a:r>
              <a:rPr lang="en-US" sz="2400" spc="-25" dirty="0">
                <a:latin typeface="Times New Roman"/>
                <a:cs typeface="Times New Roman"/>
              </a:rPr>
              <a:t>ec</a:t>
            </a:r>
            <a:r>
              <a:rPr lang="en-US" sz="2400" spc="-10" dirty="0">
                <a:latin typeface="Times New Roman"/>
                <a:cs typeface="Times New Roman"/>
              </a:rPr>
              <a:t>tio</a:t>
            </a:r>
            <a:r>
              <a:rPr lang="en-US" sz="2400" spc="-15" dirty="0">
                <a:latin typeface="Times New Roman"/>
                <a:cs typeface="Times New Roman"/>
              </a:rPr>
              <a:t>n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10" dirty="0">
                <a:latin typeface="Times New Roman"/>
                <a:cs typeface="Times New Roman"/>
              </a:rPr>
              <a:t>n</a:t>
            </a:r>
            <a:r>
              <a:rPr lang="en-US" sz="2400" spc="-15" dirty="0">
                <a:latin typeface="Times New Roman"/>
                <a:cs typeface="Times New Roman"/>
              </a:rPr>
              <a:t>d</a:t>
            </a:r>
            <a:r>
              <a:rPr lang="en-US" sz="2400" spc="-155" dirty="0">
                <a:latin typeface="Times New Roman"/>
                <a:cs typeface="Times New Roman"/>
              </a:rPr>
              <a:t> </a:t>
            </a:r>
            <a:r>
              <a:rPr lang="en-US" sz="2400" spc="-30" dirty="0">
                <a:latin typeface="Times New Roman"/>
                <a:cs typeface="Times New Roman"/>
              </a:rPr>
              <a:t>A</a:t>
            </a:r>
            <a:r>
              <a:rPr lang="en-US" sz="2400" spc="-55" dirty="0">
                <a:latin typeface="Times New Roman"/>
                <a:cs typeface="Times New Roman"/>
              </a:rPr>
              <a:t>f</a:t>
            </a:r>
            <a:r>
              <a:rPr lang="en-US" sz="2400" spc="-10" dirty="0">
                <a:latin typeface="Times New Roman"/>
                <a:cs typeface="Times New Roman"/>
              </a:rPr>
              <a:t>ford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10" dirty="0">
                <a:latin typeface="Times New Roman"/>
                <a:cs typeface="Times New Roman"/>
              </a:rPr>
              <a:t>b</a:t>
            </a:r>
            <a:r>
              <a:rPr lang="en-US" sz="2400" spc="-15" dirty="0">
                <a:latin typeface="Times New Roman"/>
                <a:cs typeface="Times New Roman"/>
              </a:rPr>
              <a:t>le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latin typeface="Times New Roman"/>
                <a:cs typeface="Times New Roman"/>
              </a:rPr>
              <a:t>Ca</a:t>
            </a:r>
            <a:r>
              <a:rPr lang="en-US" sz="2400" spc="-5" dirty="0">
                <a:latin typeface="Times New Roman"/>
                <a:cs typeface="Times New Roman"/>
              </a:rPr>
              <a:t>r</a:t>
            </a:r>
            <a:r>
              <a:rPr lang="en-US" sz="2400" spc="-15" dirty="0">
                <a:latin typeface="Times New Roman"/>
                <a:cs typeface="Times New Roman"/>
              </a:rPr>
              <a:t>e</a:t>
            </a:r>
            <a:r>
              <a:rPr lang="en-US" sz="2400" spc="-155" dirty="0">
                <a:latin typeface="Times New Roman"/>
                <a:cs typeface="Times New Roman"/>
              </a:rPr>
              <a:t> </a:t>
            </a:r>
            <a:r>
              <a:rPr lang="en-US" sz="2400" spc="-30" dirty="0">
                <a:latin typeface="Times New Roman"/>
                <a:cs typeface="Times New Roman"/>
              </a:rPr>
              <a:t>A</a:t>
            </a:r>
            <a:r>
              <a:rPr lang="en-US" sz="2400" spc="-25" dirty="0">
                <a:latin typeface="Times New Roman"/>
                <a:cs typeface="Times New Roman"/>
              </a:rPr>
              <a:t>c</a:t>
            </a:r>
            <a:r>
              <a:rPr lang="en-US" sz="2400" spc="-10" dirty="0">
                <a:latin typeface="Times New Roman"/>
                <a:cs typeface="Times New Roman"/>
              </a:rPr>
              <a:t>t (P</a:t>
            </a:r>
            <a:r>
              <a:rPr lang="en-US" sz="2400" spc="-270" dirty="0">
                <a:latin typeface="Times New Roman"/>
                <a:cs typeface="Times New Roman"/>
              </a:rPr>
              <a:t>P</a:t>
            </a:r>
            <a:r>
              <a:rPr lang="en-US" sz="2400" spc="-25" dirty="0">
                <a:latin typeface="Times New Roman"/>
                <a:cs typeface="Times New Roman"/>
              </a:rPr>
              <a:t>ACA</a:t>
            </a:r>
            <a:r>
              <a:rPr lang="en-US" sz="2400" spc="-10" dirty="0">
                <a:latin typeface="Times New Roman"/>
                <a:cs typeface="Times New Roman"/>
              </a:rPr>
              <a:t>)</a:t>
            </a:r>
            <a:r>
              <a:rPr lang="en-US" sz="2400" spc="25" dirty="0">
                <a:latin typeface="Times New Roman"/>
                <a:cs typeface="Times New Roman"/>
              </a:rPr>
              <a:t> </a:t>
            </a:r>
            <a:r>
              <a:rPr lang="en-US" sz="2400" spc="-45" dirty="0">
                <a:latin typeface="Times New Roman"/>
                <a:cs typeface="Times New Roman"/>
              </a:rPr>
              <a:t>m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10" dirty="0">
                <a:latin typeface="Times New Roman"/>
                <a:cs typeface="Times New Roman"/>
              </a:rPr>
              <a:t>nd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10" dirty="0">
                <a:latin typeface="Times New Roman"/>
                <a:cs typeface="Times New Roman"/>
              </a:rPr>
              <a:t>t</a:t>
            </a:r>
            <a:r>
              <a:rPr lang="en-US" sz="2400" spc="-25" dirty="0">
                <a:latin typeface="Times New Roman"/>
                <a:cs typeface="Times New Roman"/>
              </a:rPr>
              <a:t>e</a:t>
            </a:r>
            <a:r>
              <a:rPr lang="en-US" sz="2400" spc="-15" dirty="0">
                <a:latin typeface="Times New Roman"/>
                <a:cs typeface="Times New Roman"/>
              </a:rPr>
              <a:t>s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latin typeface="Times New Roman"/>
                <a:cs typeface="Times New Roman"/>
              </a:rPr>
              <a:t>c</a:t>
            </a:r>
            <a:r>
              <a:rPr lang="en-US" sz="2400" spc="-10" dirty="0">
                <a:latin typeface="Times New Roman"/>
                <a:cs typeface="Times New Roman"/>
              </a:rPr>
              <a:t>o</a:t>
            </a:r>
            <a:r>
              <a:rPr lang="en-US" sz="2400" spc="-45" dirty="0">
                <a:latin typeface="Times New Roman"/>
                <a:cs typeface="Times New Roman"/>
              </a:rPr>
              <a:t>m</a:t>
            </a:r>
            <a:r>
              <a:rPr lang="en-US" sz="2400" spc="-10" dirty="0">
                <a:latin typeface="Times New Roman"/>
                <a:cs typeface="Times New Roman"/>
              </a:rPr>
              <a:t>pli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10" dirty="0">
                <a:latin typeface="Times New Roman"/>
                <a:cs typeface="Times New Roman"/>
              </a:rPr>
              <a:t>n</a:t>
            </a:r>
            <a:r>
              <a:rPr lang="en-US" sz="2400" spc="-25" dirty="0">
                <a:latin typeface="Times New Roman"/>
                <a:cs typeface="Times New Roman"/>
              </a:rPr>
              <a:t>c</a:t>
            </a:r>
            <a:r>
              <a:rPr lang="en-US" sz="2400" spc="-15" dirty="0">
                <a:latin typeface="Times New Roman"/>
                <a:cs typeface="Times New Roman"/>
              </a:rPr>
              <a:t>e</a:t>
            </a:r>
            <a:r>
              <a:rPr lang="en-US" sz="2400" spc="-10" dirty="0">
                <a:latin typeface="Times New Roman"/>
                <a:cs typeface="Times New Roman"/>
              </a:rPr>
              <a:t> progr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45" dirty="0">
                <a:latin typeface="Times New Roman"/>
                <a:cs typeface="Times New Roman"/>
              </a:rPr>
              <a:t>m</a:t>
            </a:r>
            <a:r>
              <a:rPr lang="en-US" sz="2400" spc="-15" dirty="0">
                <a:latin typeface="Times New Roman"/>
                <a:cs typeface="Times New Roman"/>
              </a:rPr>
              <a:t>s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for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10" dirty="0">
                <a:latin typeface="Times New Roman"/>
                <a:cs typeface="Times New Roman"/>
              </a:rPr>
              <a:t>ll</a:t>
            </a:r>
            <a:r>
              <a:rPr lang="en-US" sz="2400" spc="-10" dirty="0" smtClean="0">
                <a:latin typeface="Times New Roman"/>
                <a:cs typeface="Times New Roman"/>
              </a:rPr>
              <a:t>.</a:t>
            </a:r>
          </a:p>
          <a:p>
            <a:pPr>
              <a:buClr>
                <a:srgbClr val="3366FF"/>
              </a:buClr>
            </a:pPr>
            <a:endParaRPr lang="en-US" sz="2400" spc="-10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2400" spc="-10" dirty="0" smtClean="0">
                <a:latin typeface="Times New Roman"/>
                <a:cs typeface="Times New Roman"/>
              </a:rPr>
              <a:t>NYS Department of Health (1</a:t>
            </a:r>
            <a:r>
              <a:rPr lang="en-US" sz="2400" spc="-15" dirty="0" smtClean="0">
                <a:latin typeface="Times New Roman"/>
                <a:cs typeface="Times New Roman"/>
              </a:rPr>
              <a:t>8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latin typeface="Times New Roman"/>
                <a:cs typeface="Times New Roman"/>
              </a:rPr>
              <a:t>NYCR</a:t>
            </a:r>
            <a:r>
              <a:rPr lang="en-US" sz="2400" spc="-20" dirty="0">
                <a:latin typeface="Times New Roman"/>
                <a:cs typeface="Times New Roman"/>
              </a:rPr>
              <a:t>R</a:t>
            </a:r>
            <a:r>
              <a:rPr lang="en-US" sz="2400" spc="15" dirty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Times New Roman"/>
                <a:cs typeface="Times New Roman"/>
              </a:rPr>
              <a:t>504</a:t>
            </a:r>
            <a:r>
              <a:rPr lang="en-US" sz="2400" spc="-15" dirty="0" smtClean="0">
                <a:latin typeface="Times New Roman"/>
                <a:cs typeface="Times New Roman"/>
              </a:rPr>
              <a:t>.</a:t>
            </a:r>
            <a:r>
              <a:rPr lang="en-US" sz="2400" spc="-10" dirty="0" smtClean="0">
                <a:latin typeface="Times New Roman"/>
                <a:cs typeface="Times New Roman"/>
              </a:rPr>
              <a:t>3):</a:t>
            </a:r>
            <a:r>
              <a:rPr lang="en-US" sz="2400" spc="-15" dirty="0" smtClean="0">
                <a:latin typeface="Times New Roman"/>
                <a:cs typeface="Times New Roman"/>
              </a:rPr>
              <a:t>     </a:t>
            </a:r>
            <a:r>
              <a:rPr lang="en-US" sz="2400" spc="-30" dirty="0" smtClean="0">
                <a:latin typeface="Times New Roman"/>
                <a:cs typeface="Times New Roman"/>
              </a:rPr>
              <a:t>D</a:t>
            </a:r>
            <a:r>
              <a:rPr lang="en-US" sz="2400" spc="-10" dirty="0" smtClean="0">
                <a:latin typeface="Times New Roman"/>
                <a:cs typeface="Times New Roman"/>
              </a:rPr>
              <a:t>uti</a:t>
            </a:r>
            <a:r>
              <a:rPr lang="en-US" sz="2400" spc="-25" dirty="0" smtClean="0">
                <a:latin typeface="Times New Roman"/>
                <a:cs typeface="Times New Roman"/>
              </a:rPr>
              <a:t>e</a:t>
            </a:r>
            <a:r>
              <a:rPr lang="en-US" sz="2400" spc="-15" dirty="0" smtClean="0"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of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th</a:t>
            </a:r>
            <a:r>
              <a:rPr lang="en-US" sz="2400" spc="-15" dirty="0">
                <a:latin typeface="Times New Roman"/>
                <a:cs typeface="Times New Roman"/>
              </a:rPr>
              <a:t>e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Times New Roman"/>
                <a:cs typeface="Times New Roman"/>
              </a:rPr>
              <a:t>Provid</a:t>
            </a:r>
            <a:r>
              <a:rPr lang="en-US" sz="2400" spc="-25" dirty="0" smtClean="0">
                <a:latin typeface="Times New Roman"/>
                <a:cs typeface="Times New Roman"/>
              </a:rPr>
              <a:t>e</a:t>
            </a:r>
            <a:r>
              <a:rPr lang="en-US" sz="2400" spc="-10" dirty="0" smtClean="0">
                <a:latin typeface="Times New Roman"/>
                <a:cs typeface="Times New Roman"/>
              </a:rPr>
              <a:t>r: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800100" lvl="1" indent="-342900">
              <a:buClr>
                <a:srgbClr val="3366FF"/>
              </a:buClr>
              <a:buFont typeface="Wingdings" charset="2"/>
              <a:buChar char="²"/>
            </a:pPr>
            <a:r>
              <a:rPr lang="en-US" sz="2000" spc="-5" dirty="0" smtClean="0">
                <a:latin typeface="Times New Roman"/>
                <a:cs typeface="Times New Roman"/>
              </a:rPr>
              <a:t>Directs providers to train employees on DOH rules/regulations.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048000"/>
            <a:ext cx="6324600" cy="722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>
              <a:lnSpc>
                <a:spcPts val="2485"/>
              </a:lnSpc>
              <a:buClr>
                <a:srgbClr val="3366FF"/>
              </a:buClr>
              <a:buFont typeface="Wingdings" charset="2"/>
              <a:buChar char="²"/>
            </a:pPr>
            <a:r>
              <a:rPr lang="en-US" sz="2000" dirty="0" smtClean="0">
                <a:latin typeface="Times New Roman"/>
                <a:cs typeface="Times New Roman"/>
              </a:rPr>
              <a:t>The OMIG</a:t>
            </a:r>
            <a:r>
              <a:rPr lang="en-US" sz="2000" spc="-20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s </a:t>
            </a:r>
            <a:r>
              <a:rPr lang="en-US" sz="2000" spc="-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nd</a:t>
            </a:r>
            <a:r>
              <a:rPr lang="en-US" sz="2000" spc="-5" dirty="0">
                <a:latin typeface="Times New Roman"/>
                <a:cs typeface="Times New Roman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p</a:t>
            </a:r>
            <a:r>
              <a:rPr lang="en-US" sz="2000" spc="-5" dirty="0">
                <a:latin typeface="Times New Roman"/>
                <a:cs typeface="Times New Roman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nd</a:t>
            </a:r>
            <a:r>
              <a:rPr lang="en-US" sz="2000" spc="-5" dirty="0">
                <a:latin typeface="Times New Roman"/>
                <a:cs typeface="Times New Roman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nt</a:t>
            </a:r>
            <a:r>
              <a:rPr lang="en-US" sz="2000" spc="-5" dirty="0">
                <a:latin typeface="Times New Roman"/>
                <a:cs typeface="Times New Roman"/>
              </a:rPr>
              <a:t> e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-5" dirty="0">
                <a:latin typeface="Times New Roman"/>
                <a:cs typeface="Times New Roman"/>
              </a:rPr>
              <a:t>tit</a:t>
            </a:r>
            <a:r>
              <a:rPr lang="en-US" sz="2000" dirty="0">
                <a:latin typeface="Times New Roman"/>
                <a:cs typeface="Times New Roman"/>
              </a:rPr>
              <a:t>y who r</a:t>
            </a:r>
            <a:r>
              <a:rPr lang="en-US" sz="2000" spc="-5" dirty="0">
                <a:latin typeface="Times New Roman"/>
                <a:cs typeface="Times New Roman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por</a:t>
            </a:r>
            <a:r>
              <a:rPr lang="en-US" sz="2000" spc="-5" dirty="0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o </a:t>
            </a:r>
            <a:r>
              <a:rPr lang="en-US" sz="2000" spc="-5" dirty="0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he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Gov</a:t>
            </a:r>
            <a:r>
              <a:rPr lang="en-US" sz="2000" spc="-5" dirty="0" smtClean="0">
                <a:latin typeface="Times New Roman"/>
                <a:cs typeface="Times New Roman"/>
              </a:rPr>
              <a:t>e</a:t>
            </a:r>
            <a:r>
              <a:rPr lang="en-US" sz="2000" dirty="0" smtClean="0">
                <a:latin typeface="Times New Roman"/>
                <a:cs typeface="Times New Roman"/>
              </a:rPr>
              <a:t>rno</a:t>
            </a:r>
            <a:r>
              <a:rPr lang="en-US" sz="2000" spc="-135" dirty="0" smtClean="0">
                <a:latin typeface="Times New Roman"/>
                <a:cs typeface="Times New Roman"/>
              </a:rPr>
              <a:t>r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90858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990600"/>
            <a:ext cx="7852663" cy="2417442"/>
          </a:xfrm>
          <a:prstGeom prst="rect">
            <a:avLst/>
          </a:prstGeom>
        </p:spPr>
        <p:txBody>
          <a:bodyPr vert="horz" wrap="square" lIns="0" tIns="77582" rIns="0" bIns="0" rtlCol="0">
            <a:spAutoFit/>
          </a:bodyPr>
          <a:lstStyle/>
          <a:p>
            <a:pPr marL="12700" algn="ctr"/>
            <a:r>
              <a:rPr sz="3200" b="1" u="none" spc="-15" dirty="0" smtClean="0"/>
              <a:t>A</a:t>
            </a:r>
            <a:r>
              <a:rPr sz="3200" b="1" u="none" spc="15" dirty="0" smtClean="0"/>
              <a:t>b</a:t>
            </a:r>
            <a:r>
              <a:rPr sz="3200" b="1" u="none" spc="-20" dirty="0" smtClean="0"/>
              <a:t>use</a:t>
            </a:r>
            <a:r>
              <a:rPr lang="en-US" sz="3200" b="1" u="none" spc="-45" dirty="0"/>
              <a:t>:</a:t>
            </a:r>
            <a:r>
              <a:rPr lang="en-US" sz="3200" b="1" u="none" spc="-5" dirty="0"/>
              <a:t/>
            </a:r>
            <a:br>
              <a:rPr lang="en-US" sz="3200" b="1" u="none" spc="-5" dirty="0"/>
            </a:br>
            <a:r>
              <a:rPr lang="en-US" sz="2400" u="none" spc="-5" dirty="0" smtClean="0"/>
              <a:t>The </a:t>
            </a:r>
            <a:r>
              <a:rPr sz="2400" u="none" spc="-40" dirty="0" smtClean="0"/>
              <a:t>m</a:t>
            </a:r>
            <a:r>
              <a:rPr sz="2400" u="none" spc="-10" dirty="0" smtClean="0"/>
              <a:t>i</a:t>
            </a:r>
            <a:r>
              <a:rPr sz="2400" u="none" spc="-15" dirty="0" smtClean="0"/>
              <a:t>s</a:t>
            </a:r>
            <a:r>
              <a:rPr sz="2400" u="none" spc="-10" dirty="0" smtClean="0"/>
              <a:t>tr</a:t>
            </a:r>
            <a:r>
              <a:rPr sz="2400" u="none" spc="-15" dirty="0" smtClean="0"/>
              <a:t>ea</a:t>
            </a:r>
            <a:r>
              <a:rPr sz="2400" u="none" spc="-10" dirty="0" smtClean="0"/>
              <a:t>t</a:t>
            </a:r>
            <a:r>
              <a:rPr sz="2400" u="none" spc="-40" dirty="0" smtClean="0"/>
              <a:t>m</a:t>
            </a:r>
            <a:r>
              <a:rPr sz="2400" u="none" spc="-15" dirty="0" smtClean="0"/>
              <a:t>e</a:t>
            </a:r>
            <a:r>
              <a:rPr sz="2400" u="none" spc="-10" dirty="0" smtClean="0"/>
              <a:t>nt</a:t>
            </a:r>
            <a:r>
              <a:rPr sz="2400" u="none" spc="50" dirty="0" smtClean="0"/>
              <a:t> </a:t>
            </a:r>
            <a:r>
              <a:rPr sz="2400" u="none" spc="-10" dirty="0"/>
              <a:t>of</a:t>
            </a:r>
            <a:r>
              <a:rPr sz="2400" u="none" dirty="0"/>
              <a:t> </a:t>
            </a:r>
            <a:r>
              <a:rPr sz="2400" u="none" spc="-10" dirty="0"/>
              <a:t>p</a:t>
            </a:r>
            <a:r>
              <a:rPr sz="2400" u="none" spc="-15" dirty="0"/>
              <a:t>a</a:t>
            </a:r>
            <a:r>
              <a:rPr sz="2400" u="none" spc="-10" dirty="0"/>
              <a:t>ti</a:t>
            </a:r>
            <a:r>
              <a:rPr sz="2400" u="none" spc="-15" dirty="0"/>
              <a:t>e</a:t>
            </a:r>
            <a:r>
              <a:rPr sz="2400" u="none" spc="-10" dirty="0"/>
              <a:t>nts</a:t>
            </a:r>
            <a:r>
              <a:rPr sz="2400" u="none" spc="-5" dirty="0"/>
              <a:t> </a:t>
            </a:r>
            <a:r>
              <a:rPr sz="2400" u="none" spc="-10" dirty="0"/>
              <a:t>or</a:t>
            </a:r>
            <a:r>
              <a:rPr sz="2400" u="none" dirty="0"/>
              <a:t> </a:t>
            </a:r>
            <a:r>
              <a:rPr sz="2400" u="none" spc="-10" dirty="0"/>
              <a:t>d</a:t>
            </a:r>
            <a:r>
              <a:rPr sz="2400" u="none" spc="-15" dirty="0"/>
              <a:t>es</a:t>
            </a:r>
            <a:r>
              <a:rPr sz="2400" u="none" spc="-10" dirty="0"/>
              <a:t>tru</a:t>
            </a:r>
            <a:r>
              <a:rPr sz="2400" u="none" spc="-15" dirty="0"/>
              <a:t>c</a:t>
            </a:r>
            <a:r>
              <a:rPr sz="2400" u="none" spc="-10" dirty="0"/>
              <a:t>tive</a:t>
            </a:r>
            <a:r>
              <a:rPr sz="2400" u="none" spc="-5" dirty="0"/>
              <a:t> </a:t>
            </a:r>
            <a:r>
              <a:rPr sz="2400" u="none" spc="-40" dirty="0"/>
              <a:t>m</a:t>
            </a:r>
            <a:r>
              <a:rPr sz="2400" u="none" spc="-10" dirty="0"/>
              <a:t>i</a:t>
            </a:r>
            <a:r>
              <a:rPr sz="2400" u="none" spc="-15" dirty="0"/>
              <a:t>s</a:t>
            </a:r>
            <a:r>
              <a:rPr sz="2400" u="none" spc="-10" dirty="0"/>
              <a:t>u</a:t>
            </a:r>
            <a:r>
              <a:rPr sz="2400" u="none" spc="-15" dirty="0"/>
              <a:t>s</a:t>
            </a:r>
            <a:r>
              <a:rPr sz="2400" u="none" spc="-10" dirty="0"/>
              <a:t>e</a:t>
            </a:r>
            <a:r>
              <a:rPr sz="2400" u="none" spc="10" dirty="0"/>
              <a:t> </a:t>
            </a:r>
            <a:r>
              <a:rPr sz="2400" u="none" spc="-10" dirty="0" smtClean="0"/>
              <a:t>or</a:t>
            </a:r>
            <a:r>
              <a:rPr lang="en-US" sz="2400" u="none" spc="-10" dirty="0" smtClean="0"/>
              <a:t> </a:t>
            </a:r>
            <a:r>
              <a:rPr lang="en-US" sz="2400" u="none" spc="-10" dirty="0"/>
              <a:t>div</a:t>
            </a:r>
            <a:r>
              <a:rPr lang="en-US" sz="2400" u="none" spc="-15" dirty="0"/>
              <a:t>e</a:t>
            </a:r>
            <a:r>
              <a:rPr lang="en-US" sz="2400" u="none" spc="-10" dirty="0"/>
              <a:t>r</a:t>
            </a:r>
            <a:r>
              <a:rPr lang="en-US" sz="2400" u="none" spc="-15" dirty="0"/>
              <a:t>s</a:t>
            </a:r>
            <a:r>
              <a:rPr lang="en-US" sz="2400" u="none" spc="-10" dirty="0"/>
              <a:t>io</a:t>
            </a:r>
            <a:r>
              <a:rPr lang="en-US" sz="2400" u="none" spc="-15" dirty="0"/>
              <a:t>n</a:t>
            </a:r>
            <a:r>
              <a:rPr lang="en-US" sz="2400" u="none" spc="-5" dirty="0"/>
              <a:t> </a:t>
            </a:r>
            <a:r>
              <a:rPr lang="en-US" sz="2400" u="none" spc="-10" dirty="0"/>
              <a:t>of</a:t>
            </a:r>
            <a:r>
              <a:rPr lang="en-US" sz="2400" u="none" dirty="0"/>
              <a:t> </a:t>
            </a:r>
            <a:r>
              <a:rPr lang="en-US" sz="2400" u="none" spc="-15" dirty="0"/>
              <a:t>asse</a:t>
            </a:r>
            <a:r>
              <a:rPr lang="en-US" sz="2400" u="none" spc="-10" dirty="0"/>
              <a:t>ts</a:t>
            </a:r>
            <a:r>
              <a:rPr lang="en-US" sz="2400" u="none" spc="-5" dirty="0"/>
              <a:t> </a:t>
            </a:r>
            <a:r>
              <a:rPr lang="en-US" sz="2400" u="none" spc="-15" dirty="0"/>
              <a:t>a</a:t>
            </a:r>
            <a:r>
              <a:rPr lang="en-US" sz="2400" u="none" spc="-10" dirty="0"/>
              <a:t>n</a:t>
            </a:r>
            <a:r>
              <a:rPr lang="en-US" sz="2400" u="none" spc="-15" dirty="0"/>
              <a:t>d</a:t>
            </a:r>
            <a:r>
              <a:rPr lang="en-US" sz="2400" u="none" spc="-5" dirty="0"/>
              <a:t> </a:t>
            </a:r>
            <a:r>
              <a:rPr lang="en-US" sz="2400" u="none" spc="-10" dirty="0"/>
              <a:t>r</a:t>
            </a:r>
            <a:r>
              <a:rPr lang="en-US" sz="2400" u="none" spc="-15" dirty="0"/>
              <a:t>es</a:t>
            </a:r>
            <a:r>
              <a:rPr lang="en-US" sz="2400" u="none" spc="-10" dirty="0"/>
              <a:t>our</a:t>
            </a:r>
            <a:r>
              <a:rPr lang="en-US" sz="2400" u="none" spc="-15" dirty="0"/>
              <a:t>ces</a:t>
            </a:r>
            <a:r>
              <a:rPr lang="en-US" sz="2400" u="none" spc="-10" dirty="0"/>
              <a:t>,</a:t>
            </a:r>
            <a:r>
              <a:rPr lang="en-US" sz="2400" u="none" spc="15" dirty="0"/>
              <a:t> </a:t>
            </a:r>
            <a:r>
              <a:rPr lang="en-US" sz="2400" u="none" spc="-15" dirty="0"/>
              <a:t>a</a:t>
            </a:r>
            <a:r>
              <a:rPr lang="en-US" sz="2400" u="none" spc="-10" dirty="0"/>
              <a:t>n</a:t>
            </a:r>
            <a:r>
              <a:rPr lang="en-US" sz="2400" u="none" spc="-15" dirty="0"/>
              <a:t>d</a:t>
            </a:r>
            <a:r>
              <a:rPr lang="en-US" sz="2400" u="none" spc="-5" dirty="0"/>
              <a:t> </a:t>
            </a:r>
            <a:r>
              <a:rPr lang="en-US" sz="2400" u="none" spc="-15" dirty="0"/>
              <a:t>ac</a:t>
            </a:r>
            <a:r>
              <a:rPr lang="en-US" sz="2400" u="none" spc="-10" dirty="0"/>
              <a:t>tiviti</a:t>
            </a:r>
            <a:r>
              <a:rPr lang="en-US" sz="2400" u="none" spc="-15" dirty="0"/>
              <a:t>e</a:t>
            </a:r>
            <a:r>
              <a:rPr lang="en-US" sz="2400" u="none" spc="-10" dirty="0"/>
              <a:t>s</a:t>
            </a:r>
            <a:r>
              <a:rPr lang="en-US" sz="2400" u="none" spc="-5" dirty="0"/>
              <a:t> </a:t>
            </a:r>
            <a:r>
              <a:rPr lang="en-US" sz="2400" u="none" spc="-10" dirty="0"/>
              <a:t>th</a:t>
            </a:r>
            <a:r>
              <a:rPr lang="en-US" sz="2400" u="none" spc="-15" dirty="0"/>
              <a:t>a</a:t>
            </a:r>
            <a:r>
              <a:rPr lang="en-US" sz="2400" u="none" spc="-10" dirty="0"/>
              <a:t>t</a:t>
            </a:r>
            <a:r>
              <a:rPr lang="en-US" sz="2400" u="none" dirty="0"/>
              <a:t> </a:t>
            </a:r>
            <a:r>
              <a:rPr lang="en-US" sz="2400" u="none" spc="-15" dirty="0"/>
              <a:t>a</a:t>
            </a:r>
            <a:r>
              <a:rPr lang="en-US" sz="2400" u="none" spc="-10" dirty="0"/>
              <a:t>re</a:t>
            </a:r>
            <a:r>
              <a:rPr lang="en-US" sz="2400" u="none" spc="10" dirty="0"/>
              <a:t> </a:t>
            </a:r>
            <a:r>
              <a:rPr lang="en-US" sz="2400" u="none" spc="-10" dirty="0"/>
              <a:t>in</a:t>
            </a:r>
            <a:r>
              <a:rPr lang="en-US" sz="2400" u="none" spc="-15" dirty="0"/>
              <a:t>c</a:t>
            </a:r>
            <a:r>
              <a:rPr lang="en-US" sz="2400" u="none" spc="-10" dirty="0"/>
              <a:t>on</a:t>
            </a:r>
            <a:r>
              <a:rPr lang="en-US" sz="2400" u="none" spc="-15" dirty="0"/>
              <a:t>s</a:t>
            </a:r>
            <a:r>
              <a:rPr lang="en-US" sz="2400" u="none" spc="-10" dirty="0"/>
              <a:t>i</a:t>
            </a:r>
            <a:r>
              <a:rPr lang="en-US" sz="2400" u="none" spc="-15" dirty="0"/>
              <a:t>s</a:t>
            </a:r>
            <a:r>
              <a:rPr lang="en-US" sz="2400" u="none" spc="-10" dirty="0"/>
              <a:t>t</a:t>
            </a:r>
            <a:r>
              <a:rPr lang="en-US" sz="2400" u="none" spc="-15" dirty="0"/>
              <a:t>e</a:t>
            </a:r>
            <a:r>
              <a:rPr lang="en-US" sz="2400" u="none" spc="-10" dirty="0"/>
              <a:t>nt </a:t>
            </a:r>
            <a:r>
              <a:rPr lang="en-US" sz="2400" u="none" spc="-25" dirty="0"/>
              <a:t>w</a:t>
            </a:r>
            <a:r>
              <a:rPr lang="en-US" sz="2400" u="none" spc="-10" dirty="0"/>
              <a:t>ith</a:t>
            </a:r>
            <a:r>
              <a:rPr lang="en-US" sz="2400" u="none" spc="5" dirty="0"/>
              <a:t> </a:t>
            </a:r>
            <a:r>
              <a:rPr lang="en-US" sz="2400" u="none" spc="-15" dirty="0"/>
              <a:t>s</a:t>
            </a:r>
            <a:r>
              <a:rPr lang="en-US" sz="2400" u="none" spc="-10" dirty="0"/>
              <a:t>oun</a:t>
            </a:r>
            <a:r>
              <a:rPr lang="en-US" sz="2400" u="none" spc="-15" dirty="0"/>
              <a:t>d</a:t>
            </a:r>
            <a:r>
              <a:rPr lang="en-US" sz="2400" u="none" spc="-20" dirty="0"/>
              <a:t> </a:t>
            </a:r>
            <a:r>
              <a:rPr lang="en-US" sz="2400" u="none" spc="-40" dirty="0"/>
              <a:t>m</a:t>
            </a:r>
            <a:r>
              <a:rPr lang="en-US" sz="2400" u="none" spc="-15" dirty="0"/>
              <a:t>e</a:t>
            </a:r>
            <a:r>
              <a:rPr lang="en-US" sz="2400" u="none" spc="-10" dirty="0"/>
              <a:t>di</a:t>
            </a:r>
            <a:r>
              <a:rPr lang="en-US" sz="2400" u="none" spc="-15" dirty="0"/>
              <a:t>ca</a:t>
            </a:r>
            <a:r>
              <a:rPr lang="en-US" sz="2400" u="none" spc="-10" dirty="0"/>
              <a:t>l</a:t>
            </a:r>
            <a:r>
              <a:rPr lang="en-US" sz="2400" u="none" spc="25" dirty="0"/>
              <a:t> </a:t>
            </a:r>
            <a:r>
              <a:rPr lang="en-US" sz="2400" u="none" spc="-10" dirty="0"/>
              <a:t>or</a:t>
            </a:r>
            <a:r>
              <a:rPr lang="en-US" sz="2400" u="none" dirty="0"/>
              <a:t> </a:t>
            </a:r>
            <a:r>
              <a:rPr lang="en-US" sz="2400" u="none" spc="-10" dirty="0"/>
              <a:t>prof</a:t>
            </a:r>
            <a:r>
              <a:rPr lang="en-US" sz="2400" u="none" spc="-15" dirty="0"/>
              <a:t>ess</a:t>
            </a:r>
            <a:r>
              <a:rPr lang="en-US" sz="2400" u="none" spc="-10" dirty="0"/>
              <a:t>ion</a:t>
            </a:r>
            <a:r>
              <a:rPr lang="en-US" sz="2400" u="none" spc="-15" dirty="0"/>
              <a:t>a</a:t>
            </a:r>
            <a:r>
              <a:rPr lang="en-US" sz="2400" u="none" spc="-10" dirty="0"/>
              <a:t>l</a:t>
            </a:r>
            <a:r>
              <a:rPr lang="en-US" sz="2400" u="none" dirty="0"/>
              <a:t> </a:t>
            </a:r>
            <a:r>
              <a:rPr lang="en-US" sz="2400" u="none" spc="-10" dirty="0"/>
              <a:t>pr</a:t>
            </a:r>
            <a:r>
              <a:rPr lang="en-US" sz="2400" u="none" spc="-15" dirty="0"/>
              <a:t>ac</a:t>
            </a:r>
            <a:r>
              <a:rPr lang="en-US" sz="2400" u="none" spc="-10" dirty="0"/>
              <a:t>ti</a:t>
            </a:r>
            <a:r>
              <a:rPr lang="en-US" sz="2400" u="none" spc="-15" dirty="0"/>
              <a:t>ces.</a:t>
            </a:r>
            <a:r>
              <a:rPr lang="en-US" sz="2400" u="none" dirty="0"/>
              <a:t/>
            </a:r>
            <a:br>
              <a:rPr lang="en-US" sz="2400" u="none" dirty="0"/>
            </a:br>
            <a:r>
              <a:rPr lang="en-US" sz="2400" u="none" dirty="0" smtClean="0"/>
              <a:t/>
            </a:r>
            <a:br>
              <a:rPr lang="en-US" sz="2400" u="none" dirty="0" smtClean="0"/>
            </a:br>
            <a:endParaRPr sz="2400" u="none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1000" y="2895600"/>
            <a:ext cx="8382000" cy="3058812"/>
          </a:xfrm>
          <a:prstGeom prst="rect">
            <a:avLst/>
          </a:prstGeom>
        </p:spPr>
        <p:txBody>
          <a:bodyPr vert="horz" wrap="square" lIns="0" tIns="42189" rIns="0" bIns="0" rtlCol="0">
            <a:spAutoFit/>
          </a:bodyPr>
          <a:lstStyle/>
          <a:p>
            <a:pPr marL="279400" marR="5080">
              <a:lnSpc>
                <a:spcPct val="100000"/>
              </a:lnSpc>
            </a:pPr>
            <a:r>
              <a:rPr sz="2800" b="1" i="1" spc="-15" dirty="0" smtClean="0"/>
              <a:t>T</a:t>
            </a:r>
            <a:r>
              <a:rPr sz="2800" b="1" i="1" spc="-10" dirty="0" smtClean="0"/>
              <a:t>he</a:t>
            </a:r>
            <a:r>
              <a:rPr sz="2800" b="1" i="1" spc="-5" dirty="0" smtClean="0"/>
              <a:t> </a:t>
            </a:r>
            <a:r>
              <a:rPr sz="2800" b="1" i="1" spc="-40" dirty="0"/>
              <a:t>m</a:t>
            </a:r>
            <a:r>
              <a:rPr sz="2800" b="1" i="1" spc="-10" dirty="0"/>
              <a:t>o</a:t>
            </a:r>
            <a:r>
              <a:rPr sz="2800" b="1" i="1" spc="-15" dirty="0"/>
              <a:t>s</a:t>
            </a:r>
            <a:r>
              <a:rPr sz="2800" b="1" i="1" spc="-10" dirty="0"/>
              <a:t>t</a:t>
            </a:r>
            <a:r>
              <a:rPr sz="2800" b="1" i="1" spc="15" dirty="0"/>
              <a:t> </a:t>
            </a:r>
            <a:r>
              <a:rPr sz="2800" b="1" i="1" spc="-15" dirty="0"/>
              <a:t>c</a:t>
            </a:r>
            <a:r>
              <a:rPr sz="2800" b="1" i="1" spc="-10" dirty="0"/>
              <a:t>o</a:t>
            </a:r>
            <a:r>
              <a:rPr sz="2800" b="1" i="1" spc="-40" dirty="0"/>
              <a:t>mm</a:t>
            </a:r>
            <a:r>
              <a:rPr sz="2800" b="1" i="1" spc="-10" dirty="0"/>
              <a:t>o</a:t>
            </a:r>
            <a:r>
              <a:rPr sz="2800" b="1" i="1" spc="-15" dirty="0"/>
              <a:t>n</a:t>
            </a:r>
            <a:r>
              <a:rPr sz="2800" b="1" i="1" spc="40" dirty="0"/>
              <a:t> </a:t>
            </a:r>
            <a:r>
              <a:rPr sz="2800" b="1" i="1" spc="-15" dirty="0"/>
              <a:t>e</a:t>
            </a:r>
            <a:r>
              <a:rPr sz="2800" b="1" i="1" spc="-10" dirty="0"/>
              <a:t>x</a:t>
            </a:r>
            <a:r>
              <a:rPr sz="2800" b="1" i="1" spc="-15" dirty="0"/>
              <a:t>a</a:t>
            </a:r>
            <a:r>
              <a:rPr sz="2800" b="1" i="1" spc="-40" dirty="0"/>
              <a:t>m</a:t>
            </a:r>
            <a:r>
              <a:rPr sz="2800" b="1" i="1" spc="-10" dirty="0"/>
              <a:t>pl</a:t>
            </a:r>
            <a:r>
              <a:rPr sz="2800" b="1" i="1" spc="-15" dirty="0"/>
              <a:t>e</a:t>
            </a:r>
            <a:r>
              <a:rPr sz="2800" b="1" i="1" spc="-10" dirty="0"/>
              <a:t>s</a:t>
            </a:r>
            <a:r>
              <a:rPr sz="2800" b="1" i="1" spc="10" dirty="0"/>
              <a:t> </a:t>
            </a:r>
            <a:r>
              <a:rPr sz="2800" b="1" i="1" spc="-10" dirty="0"/>
              <a:t>of</a:t>
            </a:r>
            <a:r>
              <a:rPr sz="2800" b="1" i="1" dirty="0"/>
              <a:t> </a:t>
            </a:r>
            <a:r>
              <a:rPr sz="2800" b="1" i="1" spc="-15" dirty="0" smtClean="0"/>
              <a:t>a</a:t>
            </a:r>
            <a:r>
              <a:rPr sz="2800" b="1" i="1" spc="-10" dirty="0" smtClean="0"/>
              <a:t>bu</a:t>
            </a:r>
            <a:r>
              <a:rPr sz="2800" b="1" i="1" spc="-15" dirty="0" smtClean="0"/>
              <a:t>se:</a:t>
            </a:r>
            <a:endParaRPr lang="en-US" sz="2800" b="1" i="1" dirty="0"/>
          </a:p>
          <a:p>
            <a:pPr marL="622300" marR="5080" indent="-3429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15" dirty="0" smtClean="0"/>
              <a:t>P</a:t>
            </a:r>
            <a:r>
              <a:rPr sz="2400" spc="-10" dirty="0" smtClean="0"/>
              <a:t>h</a:t>
            </a:r>
            <a:r>
              <a:rPr sz="2400" dirty="0" smtClean="0"/>
              <a:t>y</a:t>
            </a:r>
            <a:r>
              <a:rPr sz="2400" spc="-15" dirty="0" smtClean="0"/>
              <a:t>s</a:t>
            </a:r>
            <a:r>
              <a:rPr sz="2400" spc="-10" dirty="0" smtClean="0"/>
              <a:t>i</a:t>
            </a:r>
            <a:r>
              <a:rPr sz="2400" spc="-15" dirty="0" smtClean="0"/>
              <a:t>ca</a:t>
            </a:r>
            <a:r>
              <a:rPr sz="2400" spc="-10" dirty="0" smtClean="0"/>
              <a:t>l </a:t>
            </a:r>
            <a:r>
              <a:rPr sz="2400" spc="-10" dirty="0"/>
              <a:t>or</a:t>
            </a:r>
            <a:r>
              <a:rPr sz="2400" dirty="0"/>
              <a:t> </a:t>
            </a:r>
            <a:r>
              <a:rPr sz="2400" spc="-40" dirty="0"/>
              <a:t>m</a:t>
            </a:r>
            <a:r>
              <a:rPr sz="2400" spc="-15" dirty="0"/>
              <a:t>e</a:t>
            </a:r>
            <a:r>
              <a:rPr sz="2400" spc="-10" dirty="0"/>
              <a:t>nt</a:t>
            </a:r>
            <a:r>
              <a:rPr sz="2400" spc="-15" dirty="0"/>
              <a:t>a</a:t>
            </a:r>
            <a:r>
              <a:rPr sz="2400" spc="-10" dirty="0"/>
              <a:t>l</a:t>
            </a:r>
            <a:r>
              <a:rPr sz="2400" spc="15" dirty="0"/>
              <a:t> </a:t>
            </a:r>
            <a:r>
              <a:rPr sz="2400" spc="-40" dirty="0"/>
              <a:t>m</a:t>
            </a:r>
            <a:r>
              <a:rPr sz="2400" spc="-10" dirty="0"/>
              <a:t>i</a:t>
            </a:r>
            <a:r>
              <a:rPr sz="2400" spc="-15" dirty="0"/>
              <a:t>s</a:t>
            </a:r>
            <a:r>
              <a:rPr sz="2400" spc="-10" dirty="0"/>
              <a:t>tr</a:t>
            </a:r>
            <a:r>
              <a:rPr sz="2400" spc="-15" dirty="0"/>
              <a:t>ea</a:t>
            </a:r>
            <a:r>
              <a:rPr sz="2400" spc="-10" dirty="0"/>
              <a:t>t</a:t>
            </a:r>
            <a:r>
              <a:rPr sz="2400" spc="-40" dirty="0"/>
              <a:t>m</a:t>
            </a:r>
            <a:r>
              <a:rPr sz="2400" spc="-15" dirty="0"/>
              <a:t>e</a:t>
            </a:r>
            <a:r>
              <a:rPr sz="2400" spc="-10" dirty="0"/>
              <a:t>nt</a:t>
            </a:r>
            <a:r>
              <a:rPr sz="2400" spc="60" dirty="0"/>
              <a:t> </a:t>
            </a:r>
            <a:r>
              <a:rPr sz="2400" spc="-10" dirty="0"/>
              <a:t>of</a:t>
            </a:r>
            <a:r>
              <a:rPr sz="2400" dirty="0"/>
              <a:t> </a:t>
            </a:r>
            <a:r>
              <a:rPr sz="2400" spc="-10" dirty="0" smtClean="0"/>
              <a:t>p</a:t>
            </a:r>
            <a:r>
              <a:rPr sz="2400" spc="-15" dirty="0" smtClean="0"/>
              <a:t>a</a:t>
            </a:r>
            <a:r>
              <a:rPr sz="2400" spc="-10" dirty="0" smtClean="0"/>
              <a:t>ti</a:t>
            </a:r>
            <a:r>
              <a:rPr sz="2400" spc="-15" dirty="0" smtClean="0"/>
              <a:t>e</a:t>
            </a:r>
            <a:r>
              <a:rPr sz="2400" spc="-10" dirty="0" smtClean="0"/>
              <a:t>nt</a:t>
            </a:r>
            <a:r>
              <a:rPr sz="2400" spc="-15" dirty="0" smtClean="0"/>
              <a:t>s</a:t>
            </a:r>
            <a:endParaRPr lang="en-US" sz="2400" spc="-15" dirty="0"/>
          </a:p>
          <a:p>
            <a:pPr marL="622300" marR="5080" indent="-3429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10" dirty="0" smtClean="0"/>
              <a:t>Providin</a:t>
            </a:r>
            <a:r>
              <a:rPr sz="2400" spc="-15" dirty="0" smtClean="0"/>
              <a:t>g</a:t>
            </a:r>
            <a:r>
              <a:rPr sz="2400" spc="-5" dirty="0" smtClean="0"/>
              <a:t> </a:t>
            </a:r>
            <a:r>
              <a:rPr sz="2400" spc="-15" dirty="0"/>
              <a:t>s</a:t>
            </a:r>
            <a:r>
              <a:rPr sz="2400" spc="-10" dirty="0"/>
              <a:t>ub</a:t>
            </a:r>
            <a:r>
              <a:rPr sz="2400" spc="-15" dirty="0"/>
              <a:t>s</a:t>
            </a:r>
            <a:r>
              <a:rPr sz="2400" spc="-10" dirty="0"/>
              <a:t>t</a:t>
            </a:r>
            <a:r>
              <a:rPr sz="2400" spc="-15" dirty="0"/>
              <a:t>a</a:t>
            </a:r>
            <a:r>
              <a:rPr sz="2400" spc="-10" dirty="0"/>
              <a:t>nd</a:t>
            </a:r>
            <a:r>
              <a:rPr sz="2400" spc="-15" dirty="0"/>
              <a:t>a</a:t>
            </a:r>
            <a:r>
              <a:rPr sz="2400" spc="-10" dirty="0"/>
              <a:t>rd</a:t>
            </a:r>
            <a:r>
              <a:rPr sz="2400" spc="-5" dirty="0"/>
              <a:t> </a:t>
            </a:r>
            <a:r>
              <a:rPr sz="2400" spc="-10" dirty="0"/>
              <a:t>or</a:t>
            </a:r>
            <a:r>
              <a:rPr sz="2400" dirty="0"/>
              <a:t> </a:t>
            </a:r>
            <a:r>
              <a:rPr sz="2400" spc="-10" dirty="0"/>
              <a:t>inf</a:t>
            </a:r>
            <a:r>
              <a:rPr sz="2400" spc="-15" dirty="0"/>
              <a:t>e</a:t>
            </a:r>
            <a:r>
              <a:rPr sz="2400" spc="-10" dirty="0"/>
              <a:t>rior</a:t>
            </a:r>
            <a:r>
              <a:rPr sz="2400" dirty="0"/>
              <a:t> </a:t>
            </a:r>
            <a:r>
              <a:rPr sz="2400" spc="-15" dirty="0"/>
              <a:t>ca</a:t>
            </a:r>
            <a:r>
              <a:rPr sz="2400" spc="-10" dirty="0"/>
              <a:t>re</a:t>
            </a:r>
            <a:r>
              <a:rPr sz="2400" spc="20" dirty="0"/>
              <a:t> </a:t>
            </a:r>
            <a:r>
              <a:rPr sz="2400" spc="-10" dirty="0"/>
              <a:t>or tr</a:t>
            </a:r>
            <a:r>
              <a:rPr sz="2400" spc="-15" dirty="0"/>
              <a:t>ea</a:t>
            </a:r>
            <a:r>
              <a:rPr sz="2400" spc="-10" dirty="0"/>
              <a:t>t</a:t>
            </a:r>
            <a:r>
              <a:rPr sz="2400" spc="-40" dirty="0"/>
              <a:t>m</a:t>
            </a:r>
            <a:r>
              <a:rPr sz="2400" spc="-15" dirty="0"/>
              <a:t>e</a:t>
            </a:r>
            <a:r>
              <a:rPr sz="2400" spc="-10" dirty="0"/>
              <a:t>nt</a:t>
            </a:r>
            <a:r>
              <a:rPr sz="2400" spc="35" dirty="0"/>
              <a:t> </a:t>
            </a:r>
            <a:r>
              <a:rPr sz="2400" spc="-10" dirty="0"/>
              <a:t>of</a:t>
            </a:r>
            <a:r>
              <a:rPr sz="2400" dirty="0"/>
              <a:t> </a:t>
            </a:r>
            <a:r>
              <a:rPr sz="2400" spc="-10" dirty="0" smtClean="0"/>
              <a:t>p</a:t>
            </a:r>
            <a:r>
              <a:rPr sz="2400" spc="-15" dirty="0" smtClean="0"/>
              <a:t>a</a:t>
            </a:r>
            <a:r>
              <a:rPr sz="2400" spc="-10" dirty="0" smtClean="0"/>
              <a:t>ti</a:t>
            </a:r>
            <a:r>
              <a:rPr sz="2400" spc="-15" dirty="0" smtClean="0"/>
              <a:t>e</a:t>
            </a:r>
            <a:r>
              <a:rPr sz="2400" spc="-10" dirty="0" smtClean="0"/>
              <a:t>nt</a:t>
            </a:r>
            <a:r>
              <a:rPr sz="2400" spc="-15" dirty="0" smtClean="0"/>
              <a:t>s</a:t>
            </a:r>
            <a:endParaRPr lang="en-US" sz="2400" dirty="0"/>
          </a:p>
          <a:p>
            <a:pPr marL="622300" marR="5080" indent="-3429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20" dirty="0" smtClean="0"/>
              <a:t>B</a:t>
            </a:r>
            <a:r>
              <a:rPr sz="2400" spc="-10" dirty="0" smtClean="0"/>
              <a:t>illin</a:t>
            </a:r>
            <a:r>
              <a:rPr sz="2400" spc="-15" dirty="0" smtClean="0"/>
              <a:t>g</a:t>
            </a:r>
            <a:r>
              <a:rPr sz="2400" spc="-5" dirty="0" smtClean="0"/>
              <a:t> </a:t>
            </a:r>
            <a:r>
              <a:rPr sz="2400" spc="-10" dirty="0"/>
              <a:t>for</a:t>
            </a:r>
            <a:r>
              <a:rPr sz="2400" spc="10" dirty="0"/>
              <a:t> </a:t>
            </a:r>
            <a:r>
              <a:rPr sz="2400" spc="-15" dirty="0"/>
              <a:t>s</a:t>
            </a:r>
            <a:r>
              <a:rPr sz="2400" spc="-10" dirty="0"/>
              <a:t>ub</a:t>
            </a:r>
            <a:r>
              <a:rPr sz="2400" spc="-15" dirty="0"/>
              <a:t>s</a:t>
            </a:r>
            <a:r>
              <a:rPr sz="2400" spc="-10" dirty="0"/>
              <a:t>t</a:t>
            </a:r>
            <a:r>
              <a:rPr sz="2400" spc="-15" dirty="0"/>
              <a:t>a</a:t>
            </a:r>
            <a:r>
              <a:rPr sz="2400" spc="-10" dirty="0"/>
              <a:t>nd</a:t>
            </a:r>
            <a:r>
              <a:rPr sz="2400" spc="-15" dirty="0"/>
              <a:t>a</a:t>
            </a:r>
            <a:r>
              <a:rPr sz="2400" spc="-10" dirty="0"/>
              <a:t>rd</a:t>
            </a:r>
            <a:r>
              <a:rPr sz="2400" spc="-20" dirty="0"/>
              <a:t> </a:t>
            </a:r>
            <a:r>
              <a:rPr sz="2400" spc="-15" dirty="0"/>
              <a:t>ca</a:t>
            </a:r>
            <a:r>
              <a:rPr sz="2400" spc="-10" dirty="0"/>
              <a:t>re</a:t>
            </a:r>
            <a:r>
              <a:rPr sz="2400" spc="20" dirty="0"/>
              <a:t> </a:t>
            </a:r>
            <a:r>
              <a:rPr sz="2400" spc="-10" dirty="0"/>
              <a:t>or </a:t>
            </a:r>
            <a:r>
              <a:rPr sz="2400" spc="-15" dirty="0" smtClean="0"/>
              <a:t>se</a:t>
            </a:r>
            <a:r>
              <a:rPr sz="2400" spc="-10" dirty="0" smtClean="0"/>
              <a:t>rvi</a:t>
            </a:r>
            <a:r>
              <a:rPr sz="2400" spc="-15" dirty="0" smtClean="0"/>
              <a:t>ces</a:t>
            </a:r>
            <a:endParaRPr lang="en-US" sz="2400" dirty="0"/>
          </a:p>
          <a:p>
            <a:pPr marL="622300" marR="5080" indent="-3429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204" dirty="0" smtClean="0"/>
              <a:t>W</a:t>
            </a:r>
            <a:r>
              <a:rPr sz="2400" spc="-15" dirty="0" smtClean="0"/>
              <a:t>as</a:t>
            </a:r>
            <a:r>
              <a:rPr sz="2400" spc="-10" dirty="0" smtClean="0"/>
              <a:t>te</a:t>
            </a:r>
            <a:r>
              <a:rPr sz="2400" spc="-5" dirty="0" smtClean="0"/>
              <a:t> </a:t>
            </a:r>
            <a:r>
              <a:rPr sz="2400" spc="-10" dirty="0"/>
              <a:t>to</a:t>
            </a:r>
            <a:r>
              <a:rPr sz="2400" spc="5" dirty="0"/>
              <a:t> </a:t>
            </a:r>
            <a:r>
              <a:rPr sz="2400" spc="-15" dirty="0"/>
              <a:t>s</a:t>
            </a:r>
            <a:r>
              <a:rPr sz="2400" spc="-10" dirty="0"/>
              <a:t>u</a:t>
            </a:r>
            <a:r>
              <a:rPr sz="2400" spc="-15" dirty="0"/>
              <a:t>ch</a:t>
            </a:r>
            <a:r>
              <a:rPr sz="2400" spc="-5" dirty="0"/>
              <a:t> </a:t>
            </a:r>
            <a:r>
              <a:rPr sz="2400" spc="-10" dirty="0"/>
              <a:t>a</a:t>
            </a:r>
            <a:r>
              <a:rPr sz="2400" spc="-5" dirty="0"/>
              <a:t> </a:t>
            </a:r>
            <a:r>
              <a:rPr sz="2400" spc="-15" dirty="0"/>
              <a:t>sca</a:t>
            </a:r>
            <a:r>
              <a:rPr sz="2400" spc="-10" dirty="0"/>
              <a:t>le</a:t>
            </a:r>
            <a:r>
              <a:rPr sz="2400" spc="10" dirty="0"/>
              <a:t> </a:t>
            </a:r>
            <a:r>
              <a:rPr sz="2400" spc="-10" dirty="0"/>
              <a:t>th</a:t>
            </a:r>
            <a:r>
              <a:rPr sz="2400" spc="-15" dirty="0"/>
              <a:t>a</a:t>
            </a:r>
            <a:r>
              <a:rPr sz="2400" spc="-10" dirty="0"/>
              <a:t>t</a:t>
            </a:r>
            <a:r>
              <a:rPr sz="2400" dirty="0"/>
              <a:t> </a:t>
            </a:r>
            <a:r>
              <a:rPr sz="2400" spc="-10" dirty="0"/>
              <a:t>it</a:t>
            </a:r>
            <a:r>
              <a:rPr sz="2400" dirty="0"/>
              <a:t> </a:t>
            </a:r>
            <a:r>
              <a:rPr sz="2400" spc="-10" dirty="0"/>
              <a:t>is</a:t>
            </a:r>
            <a:r>
              <a:rPr sz="2400" spc="-15" dirty="0"/>
              <a:t> </a:t>
            </a:r>
            <a:r>
              <a:rPr sz="2400" spc="-40" dirty="0"/>
              <a:t>m</a:t>
            </a:r>
            <a:r>
              <a:rPr sz="2400" spc="-10" dirty="0"/>
              <a:t>ore</a:t>
            </a:r>
            <a:r>
              <a:rPr sz="2400" spc="20" dirty="0"/>
              <a:t> </a:t>
            </a:r>
            <a:r>
              <a:rPr sz="2400" spc="-10" dirty="0"/>
              <a:t>th</a:t>
            </a:r>
            <a:r>
              <a:rPr sz="2400" spc="-15" dirty="0"/>
              <a:t>an</a:t>
            </a:r>
            <a:r>
              <a:rPr sz="2400" spc="5" dirty="0"/>
              <a:t> </a:t>
            </a:r>
            <a:r>
              <a:rPr sz="2400" spc="-15" dirty="0" smtClean="0"/>
              <a:t>ca</a:t>
            </a:r>
            <a:r>
              <a:rPr sz="2400" spc="-10" dirty="0" smtClean="0"/>
              <a:t>r</a:t>
            </a:r>
            <a:r>
              <a:rPr sz="2400" spc="-15" dirty="0" smtClean="0"/>
              <a:t>e</a:t>
            </a:r>
            <a:r>
              <a:rPr sz="2400" spc="-10" dirty="0" smtClean="0"/>
              <a:t>l</a:t>
            </a:r>
            <a:r>
              <a:rPr sz="2400" spc="-15" dirty="0" smtClean="0"/>
              <a:t>ess</a:t>
            </a:r>
            <a:endParaRPr lang="en-US" sz="2400" dirty="0"/>
          </a:p>
          <a:p>
            <a:pPr marL="622300" marR="5080" indent="-3429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20" dirty="0" smtClean="0"/>
              <a:t>Des</a:t>
            </a:r>
            <a:r>
              <a:rPr sz="2400" spc="-10" dirty="0" smtClean="0"/>
              <a:t>tru</a:t>
            </a:r>
            <a:r>
              <a:rPr sz="2400" spc="-15" dirty="0" smtClean="0"/>
              <a:t>c</a:t>
            </a:r>
            <a:r>
              <a:rPr sz="2400" spc="-10" dirty="0" smtClean="0"/>
              <a:t>tio</a:t>
            </a:r>
            <a:r>
              <a:rPr sz="2400" spc="-15" dirty="0" smtClean="0"/>
              <a:t>n</a:t>
            </a:r>
            <a:r>
              <a:rPr sz="2400" spc="5" dirty="0" smtClean="0"/>
              <a:t> </a:t>
            </a:r>
            <a:r>
              <a:rPr sz="2400" spc="-10" dirty="0"/>
              <a:t>or</a:t>
            </a:r>
            <a:r>
              <a:rPr sz="2400" dirty="0"/>
              <a:t> </a:t>
            </a:r>
            <a:r>
              <a:rPr sz="2400" spc="-15" dirty="0"/>
              <a:t>ac</a:t>
            </a:r>
            <a:r>
              <a:rPr sz="2400" spc="-10" dirty="0"/>
              <a:t>ts</a:t>
            </a:r>
            <a:r>
              <a:rPr sz="2400" spc="-5" dirty="0"/>
              <a:t> </a:t>
            </a:r>
            <a:r>
              <a:rPr sz="2400" spc="-25" dirty="0"/>
              <a:t>w</a:t>
            </a:r>
            <a:r>
              <a:rPr sz="2400" spc="-10" dirty="0"/>
              <a:t>hi</a:t>
            </a:r>
            <a:r>
              <a:rPr sz="2400" spc="-15" dirty="0"/>
              <a:t>ch</a:t>
            </a:r>
            <a:r>
              <a:rPr sz="2400" spc="5" dirty="0"/>
              <a:t> </a:t>
            </a:r>
            <a:r>
              <a:rPr sz="2400" spc="-15" dirty="0"/>
              <a:t>s</a:t>
            </a:r>
            <a:r>
              <a:rPr sz="2400" spc="-10" dirty="0"/>
              <a:t>hort</a:t>
            </a:r>
            <a:r>
              <a:rPr sz="2400" spc="-15" dirty="0"/>
              <a:t>en</a:t>
            </a:r>
            <a:r>
              <a:rPr sz="2400" spc="-5" dirty="0"/>
              <a:t> </a:t>
            </a:r>
            <a:r>
              <a:rPr sz="2400" spc="-10" dirty="0"/>
              <a:t>the</a:t>
            </a:r>
            <a:r>
              <a:rPr sz="2400" spc="-5" dirty="0"/>
              <a:t> </a:t>
            </a:r>
            <a:r>
              <a:rPr sz="2400" spc="-10" dirty="0"/>
              <a:t>u</a:t>
            </a:r>
            <a:r>
              <a:rPr sz="2400" spc="-15" dirty="0"/>
              <a:t>se</a:t>
            </a:r>
            <a:r>
              <a:rPr sz="2400" spc="-10" dirty="0"/>
              <a:t>ful</a:t>
            </a:r>
            <a:r>
              <a:rPr sz="2400" dirty="0"/>
              <a:t> </a:t>
            </a:r>
            <a:r>
              <a:rPr sz="2400" spc="-10" dirty="0"/>
              <a:t>life</a:t>
            </a:r>
            <a:r>
              <a:rPr sz="2400" spc="10" dirty="0"/>
              <a:t> </a:t>
            </a:r>
            <a:r>
              <a:rPr sz="2400" spc="-10" dirty="0"/>
              <a:t>of</a:t>
            </a:r>
            <a:r>
              <a:rPr sz="2400" dirty="0"/>
              <a:t> </a:t>
            </a:r>
            <a:r>
              <a:rPr sz="2400" spc="-15" dirty="0"/>
              <a:t>e</a:t>
            </a:r>
            <a:r>
              <a:rPr sz="2400" spc="-10" dirty="0"/>
              <a:t>quip</a:t>
            </a:r>
            <a:r>
              <a:rPr sz="2400" spc="-40" dirty="0"/>
              <a:t>m</a:t>
            </a:r>
            <a:r>
              <a:rPr sz="2400" spc="-15" dirty="0"/>
              <a:t>e</a:t>
            </a:r>
            <a:r>
              <a:rPr sz="2400" spc="-10" dirty="0"/>
              <a:t>nt</a:t>
            </a:r>
            <a:r>
              <a:rPr sz="2400" dirty="0"/>
              <a:t> </a:t>
            </a:r>
            <a:r>
              <a:rPr sz="2400" spc="-10" dirty="0"/>
              <a:t>u</a:t>
            </a:r>
            <a:r>
              <a:rPr sz="2400" spc="-15" dirty="0"/>
              <a:t>sed </a:t>
            </a:r>
            <a:r>
              <a:rPr sz="2400" spc="-10" dirty="0"/>
              <a:t>b</a:t>
            </a:r>
            <a:r>
              <a:rPr sz="2400" spc="-15" dirty="0"/>
              <a:t>y</a:t>
            </a:r>
            <a:r>
              <a:rPr sz="2400" spc="-5" dirty="0"/>
              <a:t> </a:t>
            </a:r>
            <a:r>
              <a:rPr sz="2400" spc="-10" dirty="0"/>
              <a:t>the</a:t>
            </a:r>
            <a:r>
              <a:rPr sz="2400" spc="-5" dirty="0"/>
              <a:t> </a:t>
            </a:r>
            <a:r>
              <a:rPr sz="2400" spc="-10" dirty="0" smtClean="0"/>
              <a:t>provid</a:t>
            </a:r>
            <a:r>
              <a:rPr sz="2400" spc="-15" dirty="0" smtClean="0"/>
              <a:t>er</a:t>
            </a:r>
            <a:endParaRPr lang="en-US" sz="2400" dirty="0"/>
          </a:p>
          <a:p>
            <a:pPr marL="622300" marR="5080" indent="-3429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25" dirty="0" smtClean="0"/>
              <a:t>N</a:t>
            </a:r>
            <a:r>
              <a:rPr sz="2400" spc="-10" dirty="0" smtClean="0"/>
              <a:t>ot</a:t>
            </a:r>
            <a:r>
              <a:rPr sz="2400" dirty="0" smtClean="0"/>
              <a:t> </a:t>
            </a:r>
            <a:r>
              <a:rPr sz="2400" spc="-10" dirty="0"/>
              <a:t>follo</a:t>
            </a:r>
            <a:r>
              <a:rPr sz="2400" spc="-25" dirty="0"/>
              <a:t>w</a:t>
            </a:r>
            <a:r>
              <a:rPr sz="2400" spc="-10" dirty="0"/>
              <a:t>in</a:t>
            </a:r>
            <a:r>
              <a:rPr sz="2400" spc="-15" dirty="0"/>
              <a:t>g</a:t>
            </a:r>
            <a:r>
              <a:rPr sz="2400" spc="-5" dirty="0"/>
              <a:t> </a:t>
            </a:r>
            <a:r>
              <a:rPr sz="2400" spc="-10" dirty="0"/>
              <a:t>proto</a:t>
            </a:r>
            <a:r>
              <a:rPr sz="2400" spc="-15" dirty="0"/>
              <a:t>c</a:t>
            </a:r>
            <a:r>
              <a:rPr sz="2400" spc="-10" dirty="0"/>
              <a:t>o</a:t>
            </a:r>
            <a:r>
              <a:rPr sz="2400" spc="-15" dirty="0"/>
              <a:t>l</a:t>
            </a:r>
            <a:r>
              <a:rPr sz="2400" spc="-10" dirty="0"/>
              <a:t>-</a:t>
            </a:r>
            <a:r>
              <a:rPr sz="2400" dirty="0"/>
              <a:t> </a:t>
            </a:r>
            <a:r>
              <a:rPr sz="2400" spc="-20" dirty="0"/>
              <a:t>Be</a:t>
            </a:r>
            <a:r>
              <a:rPr sz="2400" spc="-10" dirty="0"/>
              <a:t>ndin</a:t>
            </a:r>
            <a:r>
              <a:rPr sz="2400" spc="-15" dirty="0"/>
              <a:t>g</a:t>
            </a:r>
            <a:r>
              <a:rPr sz="2400" spc="-5" dirty="0"/>
              <a:t> </a:t>
            </a:r>
            <a:r>
              <a:rPr sz="2400" spc="-10" dirty="0"/>
              <a:t>the</a:t>
            </a:r>
            <a:r>
              <a:rPr sz="2400" spc="-15" dirty="0"/>
              <a:t> </a:t>
            </a:r>
            <a:r>
              <a:rPr sz="2400" spc="-20" dirty="0"/>
              <a:t>R</a:t>
            </a:r>
            <a:r>
              <a:rPr sz="2400" spc="-10" dirty="0"/>
              <a:t>ul</a:t>
            </a:r>
            <a:r>
              <a:rPr sz="2400" spc="-15" dirty="0"/>
              <a:t>e</a:t>
            </a:r>
            <a:r>
              <a:rPr sz="2400" spc="-10" dirty="0"/>
              <a:t>s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143000"/>
            <a:ext cx="7852663" cy="570782"/>
          </a:xfrm>
          <a:prstGeom prst="rect">
            <a:avLst/>
          </a:prstGeom>
        </p:spPr>
        <p:txBody>
          <a:bodyPr vert="horz" wrap="square" lIns="0" tIns="77582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200" b="1" u="none" dirty="0" smtClean="0"/>
              <a:t>Other Examples of Abuse:</a:t>
            </a:r>
            <a:endParaRPr sz="32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68984" y="2133600"/>
            <a:ext cx="7875016" cy="3724398"/>
          </a:xfrm>
          <a:prstGeom prst="rect">
            <a:avLst/>
          </a:prstGeom>
        </p:spPr>
        <p:txBody>
          <a:bodyPr vert="horz" wrap="square" lIns="0" tIns="91738" rIns="0" bIns="0" rtlCol="0">
            <a:spAutoFit/>
          </a:bodyPr>
          <a:lstStyle/>
          <a:p>
            <a:pPr marL="309245" indent="-28575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25" dirty="0" smtClean="0"/>
              <a:t>C</a:t>
            </a:r>
            <a:r>
              <a:rPr sz="2400" spc="-20" dirty="0" smtClean="0"/>
              <a:t>ompu</a:t>
            </a:r>
            <a:r>
              <a:rPr sz="2400" dirty="0" smtClean="0"/>
              <a:t>t</a:t>
            </a:r>
            <a:r>
              <a:rPr sz="2400" spc="-10" dirty="0" smtClean="0"/>
              <a:t>e</a:t>
            </a:r>
            <a:r>
              <a:rPr sz="2400" dirty="0" smtClean="0"/>
              <a:t>r</a:t>
            </a:r>
            <a:r>
              <a:rPr sz="2400" spc="10" dirty="0" smtClean="0"/>
              <a:t> </a:t>
            </a:r>
            <a:r>
              <a:rPr sz="2400" spc="-25" dirty="0" smtClean="0"/>
              <a:t>C</a:t>
            </a:r>
            <a:r>
              <a:rPr sz="2400" spc="-15" dirty="0" smtClean="0"/>
              <a:t>rim</a:t>
            </a:r>
            <a:r>
              <a:rPr sz="2400" spc="-20" dirty="0" smtClean="0"/>
              <a:t>e</a:t>
            </a:r>
            <a:r>
              <a:rPr sz="2400" spc="-15" dirty="0" smtClean="0"/>
              <a:t>s</a:t>
            </a:r>
            <a:endParaRPr lang="en-US" sz="2400" dirty="0"/>
          </a:p>
          <a:p>
            <a:pPr marL="309245" indent="-28575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450" dirty="0" smtClean="0">
                <a:solidFill>
                  <a:srgbClr val="2DA2BF"/>
                </a:solidFill>
              </a:rPr>
              <a:t> </a:t>
            </a:r>
            <a:r>
              <a:rPr sz="2400" spc="-5" dirty="0" smtClean="0"/>
              <a:t>B</a:t>
            </a:r>
            <a:r>
              <a:rPr sz="2400" dirty="0" smtClean="0"/>
              <a:t>rib</a:t>
            </a:r>
            <a:r>
              <a:rPr sz="2400" spc="-10" dirty="0" smtClean="0"/>
              <a:t>e</a:t>
            </a:r>
            <a:r>
              <a:rPr sz="2400" dirty="0" smtClean="0"/>
              <a:t>ry</a:t>
            </a:r>
            <a:endParaRPr lang="en-US" sz="2400" dirty="0" smtClean="0"/>
          </a:p>
          <a:p>
            <a:pPr marL="309245" indent="-28575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5" dirty="0" smtClean="0"/>
              <a:t>F</a:t>
            </a:r>
            <a:r>
              <a:rPr sz="2400" spc="-10" dirty="0" smtClean="0"/>
              <a:t>a</a:t>
            </a:r>
            <a:r>
              <a:rPr sz="2400" dirty="0" smtClean="0"/>
              <a:t>l</a:t>
            </a:r>
            <a:r>
              <a:rPr sz="2400" spc="-15" dirty="0" smtClean="0"/>
              <a:t>s</a:t>
            </a:r>
            <a:r>
              <a:rPr sz="2400" dirty="0" smtClean="0"/>
              <a:t>e</a:t>
            </a:r>
            <a:r>
              <a:rPr sz="2400" spc="15" dirty="0" smtClean="0"/>
              <a:t> </a:t>
            </a:r>
            <a:r>
              <a:rPr sz="2400" spc="-25" dirty="0"/>
              <a:t>C</a:t>
            </a:r>
            <a:r>
              <a:rPr sz="2400" spc="-10" dirty="0"/>
              <a:t>la</a:t>
            </a:r>
            <a:r>
              <a:rPr sz="2400" dirty="0"/>
              <a:t>i</a:t>
            </a:r>
            <a:r>
              <a:rPr sz="2400" spc="-20" dirty="0"/>
              <a:t>ms</a:t>
            </a:r>
            <a:endParaRPr sz="2400" dirty="0"/>
          </a:p>
          <a:p>
            <a:pPr marL="309245" indent="-28575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400" spc="-20" dirty="0" smtClean="0"/>
              <a:t>E</a:t>
            </a:r>
            <a:r>
              <a:rPr sz="2400" spc="-25" dirty="0" smtClean="0"/>
              <a:t>m</a:t>
            </a:r>
            <a:r>
              <a:rPr sz="2400" dirty="0" smtClean="0"/>
              <a:t>b</a:t>
            </a:r>
            <a:r>
              <a:rPr sz="2400" spc="-10" dirty="0" smtClean="0"/>
              <a:t>e</a:t>
            </a:r>
            <a:r>
              <a:rPr sz="2400" dirty="0" smtClean="0"/>
              <a:t>zzl</a:t>
            </a:r>
            <a:r>
              <a:rPr sz="2400" spc="-25" dirty="0" smtClean="0"/>
              <a:t>eme</a:t>
            </a:r>
            <a:r>
              <a:rPr sz="2400" spc="-20" dirty="0" smtClean="0"/>
              <a:t>n</a:t>
            </a:r>
            <a:r>
              <a:rPr sz="2400" dirty="0" smtClean="0"/>
              <a:t>t</a:t>
            </a:r>
            <a:endParaRPr sz="2400" dirty="0"/>
          </a:p>
          <a:p>
            <a:pPr marL="309245" indent="-2857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400" spc="-25" dirty="0" smtClean="0"/>
              <a:t>C</a:t>
            </a:r>
            <a:r>
              <a:rPr sz="2400" spc="-15" dirty="0" smtClean="0"/>
              <a:t>o</a:t>
            </a:r>
            <a:r>
              <a:rPr sz="2400" spc="-20" dirty="0" smtClean="0"/>
              <a:t>n</a:t>
            </a:r>
            <a:r>
              <a:rPr sz="2400" dirty="0" smtClean="0"/>
              <a:t>tr</a:t>
            </a:r>
            <a:r>
              <a:rPr sz="2400" spc="-10" dirty="0" smtClean="0"/>
              <a:t>ac</a:t>
            </a:r>
            <a:r>
              <a:rPr sz="2400" dirty="0" smtClean="0"/>
              <a:t>t</a:t>
            </a:r>
            <a:r>
              <a:rPr sz="2400" dirty="0"/>
              <a:t>/Gr</a:t>
            </a:r>
            <a:r>
              <a:rPr sz="2400" spc="-10" dirty="0"/>
              <a:t>a</a:t>
            </a:r>
            <a:r>
              <a:rPr sz="2400" spc="-20" dirty="0"/>
              <a:t>n</a:t>
            </a:r>
            <a:r>
              <a:rPr sz="2400" dirty="0"/>
              <a:t>t</a:t>
            </a:r>
            <a:r>
              <a:rPr sz="2400" spc="20" dirty="0"/>
              <a:t> </a:t>
            </a:r>
            <a:r>
              <a:rPr sz="2400" spc="-5" dirty="0"/>
              <a:t>F</a:t>
            </a:r>
            <a:r>
              <a:rPr sz="2400" dirty="0"/>
              <a:t>r</a:t>
            </a:r>
            <a:r>
              <a:rPr sz="2400" spc="-10" dirty="0"/>
              <a:t>a</a:t>
            </a:r>
            <a:r>
              <a:rPr sz="2400" spc="-20" dirty="0"/>
              <a:t>u</a:t>
            </a:r>
            <a:r>
              <a:rPr sz="2400" dirty="0"/>
              <a:t>d</a:t>
            </a:r>
          </a:p>
          <a:p>
            <a:pPr marL="309245" indent="-2857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400" spc="-10" dirty="0" smtClean="0"/>
              <a:t>T</a:t>
            </a:r>
            <a:r>
              <a:rPr sz="2400" spc="-20" dirty="0" smtClean="0"/>
              <a:t>h</a:t>
            </a:r>
            <a:r>
              <a:rPr sz="2400" spc="-10" dirty="0" smtClean="0"/>
              <a:t>e</a:t>
            </a:r>
            <a:r>
              <a:rPr sz="2400" spc="-5" dirty="0" smtClean="0"/>
              <a:t>f</a:t>
            </a:r>
            <a:r>
              <a:rPr sz="2400" dirty="0" smtClean="0"/>
              <a:t>t</a:t>
            </a:r>
            <a:r>
              <a:rPr sz="2400" spc="10" dirty="0" smtClean="0"/>
              <a:t> </a:t>
            </a:r>
            <a:r>
              <a:rPr sz="2400" spc="-15" dirty="0"/>
              <a:t>of</a:t>
            </a:r>
            <a:r>
              <a:rPr sz="2400" dirty="0"/>
              <a:t> </a:t>
            </a:r>
            <a:r>
              <a:rPr sz="2400" spc="-15" dirty="0"/>
              <a:t>Go</a:t>
            </a:r>
            <a:r>
              <a:rPr sz="2400" spc="-10" dirty="0"/>
              <a:t>ver</a:t>
            </a:r>
            <a:r>
              <a:rPr sz="2400" spc="-20" dirty="0"/>
              <a:t>n</a:t>
            </a:r>
            <a:r>
              <a:rPr sz="2400" spc="-25" dirty="0"/>
              <a:t>me</a:t>
            </a:r>
            <a:r>
              <a:rPr sz="2400" spc="-20" dirty="0"/>
              <a:t>n</a:t>
            </a:r>
            <a:r>
              <a:rPr sz="2400" dirty="0"/>
              <a:t>t </a:t>
            </a:r>
            <a:r>
              <a:rPr sz="2400" spc="-10" dirty="0"/>
              <a:t>P</a:t>
            </a:r>
            <a:r>
              <a:rPr sz="2400" dirty="0"/>
              <a:t>rop</a:t>
            </a:r>
            <a:r>
              <a:rPr sz="2400" spc="-10" dirty="0"/>
              <a:t>e</a:t>
            </a:r>
            <a:r>
              <a:rPr sz="2400" dirty="0"/>
              <a:t>rty</a:t>
            </a:r>
          </a:p>
          <a:p>
            <a:pPr marL="309245" indent="-28575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400" spc="-10" dirty="0" smtClean="0"/>
              <a:t>Pa</a:t>
            </a:r>
            <a:r>
              <a:rPr sz="2400" dirty="0" smtClean="0"/>
              <a:t>ti</a:t>
            </a:r>
            <a:r>
              <a:rPr sz="2400" spc="-10" dirty="0" smtClean="0"/>
              <a:t>e</a:t>
            </a:r>
            <a:r>
              <a:rPr sz="2400" spc="-20" dirty="0" smtClean="0"/>
              <a:t>n</a:t>
            </a:r>
            <a:r>
              <a:rPr sz="2400" dirty="0" smtClean="0"/>
              <a:t>t</a:t>
            </a:r>
            <a:r>
              <a:rPr sz="2400" spc="10" dirty="0" smtClean="0"/>
              <a:t> </a:t>
            </a:r>
            <a:r>
              <a:rPr sz="2400" spc="-5" dirty="0" smtClean="0"/>
              <a:t>F</a:t>
            </a:r>
            <a:r>
              <a:rPr sz="2400" dirty="0" smtClean="0"/>
              <a:t>r</a:t>
            </a:r>
            <a:r>
              <a:rPr sz="2400" spc="-10" dirty="0" smtClean="0"/>
              <a:t>a</a:t>
            </a:r>
            <a:r>
              <a:rPr sz="2400" spc="-20" dirty="0" smtClean="0"/>
              <a:t>u</a:t>
            </a:r>
            <a:r>
              <a:rPr sz="2400" dirty="0" smtClean="0"/>
              <a:t>d</a:t>
            </a:r>
            <a:endParaRPr lang="en-US" sz="2400" dirty="0" smtClean="0"/>
          </a:p>
          <a:p>
            <a:pPr marL="309245" indent="-28575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400" spc="-450" dirty="0" smtClean="0">
                <a:solidFill>
                  <a:srgbClr val="2DA2BF"/>
                </a:solidFill>
              </a:rPr>
              <a:t> </a:t>
            </a:r>
            <a:r>
              <a:rPr sz="2400" spc="-15" dirty="0"/>
              <a:t>St</a:t>
            </a:r>
            <a:r>
              <a:rPr sz="2400" spc="-25" dirty="0"/>
              <a:t>a</a:t>
            </a:r>
            <a:r>
              <a:rPr sz="2400" spc="-20" dirty="0"/>
              <a:t>n</a:t>
            </a:r>
            <a:r>
              <a:rPr sz="2400" dirty="0"/>
              <a:t>d</a:t>
            </a:r>
            <a:r>
              <a:rPr sz="2400" spc="-10" dirty="0"/>
              <a:t>a</a:t>
            </a:r>
            <a:r>
              <a:rPr sz="2400" dirty="0"/>
              <a:t>rds</a:t>
            </a:r>
            <a:r>
              <a:rPr sz="2400" spc="5" dirty="0"/>
              <a:t> </a:t>
            </a:r>
            <a:r>
              <a:rPr sz="2400" spc="-15" dirty="0"/>
              <a:t>of</a:t>
            </a:r>
            <a:r>
              <a:rPr sz="2400" spc="15" dirty="0"/>
              <a:t> </a:t>
            </a:r>
            <a:r>
              <a:rPr sz="2400" spc="-25" dirty="0"/>
              <a:t>C</a:t>
            </a:r>
            <a:r>
              <a:rPr sz="2400" spc="-15" dirty="0"/>
              <a:t>o</a:t>
            </a:r>
            <a:r>
              <a:rPr sz="2400" spc="-20" dirty="0"/>
              <a:t>n</a:t>
            </a:r>
            <a:r>
              <a:rPr sz="2400" dirty="0"/>
              <a:t>d</a:t>
            </a:r>
            <a:r>
              <a:rPr sz="2400" spc="-5" dirty="0"/>
              <a:t>u</a:t>
            </a:r>
            <a:r>
              <a:rPr sz="2400" spc="-10" dirty="0"/>
              <a:t>c</a:t>
            </a:r>
            <a:r>
              <a:rPr sz="2400" dirty="0"/>
              <a:t>t</a:t>
            </a:r>
            <a:r>
              <a:rPr sz="2400" spc="10" dirty="0"/>
              <a:t> </a:t>
            </a:r>
            <a:r>
              <a:rPr sz="2400" dirty="0"/>
              <a:t>Viol</a:t>
            </a:r>
            <a:r>
              <a:rPr sz="2400" spc="-10" dirty="0"/>
              <a:t>a</a:t>
            </a:r>
            <a:r>
              <a:rPr sz="2400" spc="-15" dirty="0"/>
              <a:t>tio</a:t>
            </a:r>
            <a:r>
              <a:rPr sz="2400" spc="-20" dirty="0"/>
              <a:t>n</a:t>
            </a:r>
            <a:r>
              <a:rPr sz="2400" spc="-15" dirty="0"/>
              <a:t>s</a:t>
            </a:r>
            <a:endParaRPr sz="2400" dirty="0"/>
          </a:p>
          <a:p>
            <a:pPr marL="309245" indent="-2857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400" spc="-20" dirty="0" smtClean="0"/>
              <a:t>E</a:t>
            </a:r>
            <a:r>
              <a:rPr sz="2400" spc="-10" dirty="0" smtClean="0"/>
              <a:t>t</a:t>
            </a:r>
            <a:r>
              <a:rPr sz="2400" spc="-20" dirty="0" smtClean="0"/>
              <a:t>h</a:t>
            </a:r>
            <a:r>
              <a:rPr sz="2400" dirty="0" smtClean="0"/>
              <a:t>i</a:t>
            </a:r>
            <a:r>
              <a:rPr sz="2400" spc="-10" dirty="0" smtClean="0"/>
              <a:t>c</a:t>
            </a:r>
            <a:r>
              <a:rPr sz="2400" spc="-15" dirty="0" smtClean="0"/>
              <a:t>s</a:t>
            </a:r>
            <a:r>
              <a:rPr sz="2400" dirty="0"/>
              <a:t>/</a:t>
            </a:r>
            <a:r>
              <a:rPr sz="2400" spc="-5" dirty="0"/>
              <a:t>C</a:t>
            </a:r>
            <a:r>
              <a:rPr sz="2400" spc="-15" dirty="0"/>
              <a:t>o</a:t>
            </a:r>
            <a:r>
              <a:rPr sz="2400" spc="-20" dirty="0"/>
              <a:t>n</a:t>
            </a:r>
            <a:r>
              <a:rPr sz="2400" spc="-5" dirty="0"/>
              <a:t>f</a:t>
            </a:r>
            <a:r>
              <a:rPr sz="2400" dirty="0"/>
              <a:t>li</a:t>
            </a:r>
            <a:r>
              <a:rPr sz="2400" spc="-10" dirty="0"/>
              <a:t>c</a:t>
            </a:r>
            <a:r>
              <a:rPr sz="2400" dirty="0"/>
              <a:t>t</a:t>
            </a:r>
            <a:r>
              <a:rPr sz="2400" spc="35" dirty="0"/>
              <a:t> </a:t>
            </a:r>
            <a:r>
              <a:rPr sz="2400" spc="-15" dirty="0"/>
              <a:t>of</a:t>
            </a:r>
            <a:r>
              <a:rPr sz="2400" dirty="0"/>
              <a:t> I</a:t>
            </a:r>
            <a:r>
              <a:rPr sz="2400" spc="-20" dirty="0"/>
              <a:t>n</a:t>
            </a:r>
            <a:r>
              <a:rPr sz="2400" dirty="0"/>
              <a:t>t</a:t>
            </a:r>
            <a:r>
              <a:rPr sz="2400" spc="-10" dirty="0"/>
              <a:t>e</a:t>
            </a:r>
            <a:r>
              <a:rPr sz="2400" dirty="0"/>
              <a:t>r</a:t>
            </a:r>
            <a:r>
              <a:rPr sz="2400" spc="-10" dirty="0"/>
              <a:t>e</a:t>
            </a:r>
            <a:r>
              <a:rPr sz="2400" spc="-15" dirty="0"/>
              <a:t>s</a:t>
            </a:r>
            <a:r>
              <a:rPr sz="2400" dirty="0"/>
              <a:t>t</a:t>
            </a:r>
            <a:r>
              <a:rPr sz="2400" spc="10" dirty="0"/>
              <a:t> </a:t>
            </a:r>
            <a:r>
              <a:rPr sz="2400" dirty="0"/>
              <a:t>Viol</a:t>
            </a:r>
            <a:r>
              <a:rPr sz="2400" spc="-10" dirty="0"/>
              <a:t>a</a:t>
            </a:r>
            <a:r>
              <a:rPr sz="2400" spc="-15" dirty="0"/>
              <a:t>tio</a:t>
            </a:r>
            <a:r>
              <a:rPr sz="2400" spc="-20" dirty="0"/>
              <a:t>n</a:t>
            </a:r>
            <a:r>
              <a:rPr sz="2400" spc="-15" dirty="0"/>
              <a:t>s</a:t>
            </a:r>
            <a:endParaRPr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3288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20193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4942"/>
            <a:ext cx="2895600" cy="9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432687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066800"/>
            <a:ext cx="8686800" cy="504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640" algn="ctr">
              <a:lnSpc>
                <a:spcPts val="2860"/>
              </a:lnSpc>
            </a:pPr>
            <a:r>
              <a:rPr lang="en-US" sz="3200" b="1" spc="-15" dirty="0" smtClean="0">
                <a:latin typeface="Times New Roman"/>
                <a:cs typeface="Times New Roman"/>
              </a:rPr>
              <a:t>OMIG </a:t>
            </a:r>
            <a:r>
              <a:rPr sz="3200" b="1" spc="-15" dirty="0" smtClean="0">
                <a:latin typeface="Times New Roman"/>
                <a:cs typeface="Times New Roman"/>
              </a:rPr>
              <a:t>S</a:t>
            </a:r>
            <a:r>
              <a:rPr sz="3200" b="1" spc="-20" dirty="0" smtClean="0">
                <a:latin typeface="Times New Roman"/>
                <a:cs typeface="Times New Roman"/>
              </a:rPr>
              <a:t>e</a:t>
            </a:r>
            <a:r>
              <a:rPr sz="3200" b="1" spc="-10" dirty="0" smtClean="0">
                <a:latin typeface="Times New Roman"/>
                <a:cs typeface="Times New Roman"/>
              </a:rPr>
              <a:t>lf</a:t>
            </a:r>
            <a:r>
              <a:rPr sz="3200" b="1" spc="5" dirty="0" smtClean="0">
                <a:latin typeface="Times New Roman"/>
                <a:cs typeface="Times New Roman"/>
              </a:rPr>
              <a:t> </a:t>
            </a:r>
            <a:r>
              <a:rPr sz="3200" b="1" spc="-25" dirty="0" smtClean="0">
                <a:latin typeface="Times New Roman"/>
                <a:cs typeface="Times New Roman"/>
              </a:rPr>
              <a:t>D</a:t>
            </a:r>
            <a:r>
              <a:rPr sz="3200" b="1" spc="-10" dirty="0" smtClean="0">
                <a:latin typeface="Times New Roman"/>
                <a:cs typeface="Times New Roman"/>
              </a:rPr>
              <a:t>is</a:t>
            </a:r>
            <a:r>
              <a:rPr sz="3200" b="1" spc="-20" dirty="0" smtClean="0">
                <a:latin typeface="Times New Roman"/>
                <a:cs typeface="Times New Roman"/>
              </a:rPr>
              <a:t>c</a:t>
            </a:r>
            <a:r>
              <a:rPr sz="3200" b="1" spc="-15" dirty="0" smtClean="0">
                <a:latin typeface="Times New Roman"/>
                <a:cs typeface="Times New Roman"/>
              </a:rPr>
              <a:t>losure</a:t>
            </a:r>
            <a:r>
              <a:rPr lang="en-US" sz="3200" b="1" spc="-15" dirty="0" smtClean="0">
                <a:latin typeface="Times New Roman"/>
                <a:cs typeface="Times New Roman"/>
              </a:rPr>
              <a:t>:</a:t>
            </a:r>
            <a:r>
              <a:rPr sz="3200" b="1" spc="30" dirty="0" smtClean="0">
                <a:latin typeface="Times New Roman"/>
                <a:cs typeface="Times New Roman"/>
              </a:rPr>
              <a:t> </a:t>
            </a:r>
            <a:endParaRPr lang="en-US" sz="3200" b="1" spc="30" dirty="0" smtClean="0">
              <a:latin typeface="Times New Roman"/>
              <a:cs typeface="Times New Roman"/>
            </a:endParaRPr>
          </a:p>
          <a:p>
            <a:endParaRPr lang="en-US" sz="1600" u="heavy" spc="30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Designed to </a:t>
            </a:r>
            <a:r>
              <a:rPr lang="en-US" sz="2000" dirty="0">
                <a:latin typeface="Times New Roman"/>
                <a:cs typeface="Times New Roman"/>
              </a:rPr>
              <a:t>encourage providers to investigate and report matters</a:t>
            </a:r>
          </a:p>
          <a:p>
            <a:r>
              <a:rPr lang="en-US" sz="2000" dirty="0">
                <a:latin typeface="Times New Roman"/>
                <a:cs typeface="Times New Roman"/>
              </a:rPr>
              <a:t>that involve possible fraud, waste, abuse or inappropriate payment of funds that they</a:t>
            </a:r>
          </a:p>
          <a:p>
            <a:r>
              <a:rPr lang="en-US" sz="2000" dirty="0">
                <a:latin typeface="Times New Roman"/>
                <a:cs typeface="Times New Roman"/>
              </a:rPr>
              <a:t>identify through self-review, compliance programs, or internal controls that affect the</a:t>
            </a:r>
          </a:p>
          <a:p>
            <a:r>
              <a:rPr lang="en-US" sz="2000" dirty="0">
                <a:latin typeface="Times New Roman"/>
                <a:cs typeface="Times New Roman"/>
              </a:rPr>
              <a:t>state’s Medicaid </a:t>
            </a:r>
            <a:r>
              <a:rPr lang="en-US" sz="2000" dirty="0" smtClean="0">
                <a:latin typeface="Times New Roman"/>
                <a:cs typeface="Times New Roman"/>
              </a:rPr>
              <a:t>program</a:t>
            </a:r>
          </a:p>
          <a:p>
            <a:pPr marL="742950" lvl="1" indent="-285750">
              <a:buClr>
                <a:srgbClr val="3366FF"/>
              </a:buClr>
              <a:buFont typeface="Wingdings" charset="2"/>
              <a:buChar char="²"/>
            </a:pPr>
            <a:r>
              <a:rPr lang="en-US" spc="-15" dirty="0" smtClean="0">
                <a:latin typeface="Times New Roman"/>
                <a:cs typeface="Times New Roman"/>
              </a:rPr>
              <a:t>May be necessary after the occurrence of </a:t>
            </a:r>
            <a:r>
              <a:rPr lang="en-US" spc="-15" dirty="0">
                <a:latin typeface="Times New Roman"/>
                <a:cs typeface="Times New Roman"/>
              </a:rPr>
              <a:t>s</a:t>
            </a:r>
            <a:r>
              <a:rPr spc="-15" dirty="0" smtClean="0">
                <a:latin typeface="Times New Roman"/>
                <a:cs typeface="Times New Roman"/>
              </a:rPr>
              <a:t>ubst</a:t>
            </a:r>
            <a:r>
              <a:rPr spc="-20" dirty="0" smtClean="0">
                <a:latin typeface="Times New Roman"/>
                <a:cs typeface="Times New Roman"/>
              </a:rPr>
              <a:t>a</a:t>
            </a:r>
            <a:r>
              <a:rPr spc="-10" dirty="0" smtClean="0">
                <a:latin typeface="Times New Roman"/>
                <a:cs typeface="Times New Roman"/>
              </a:rPr>
              <a:t>nti</a:t>
            </a:r>
            <a:r>
              <a:rPr spc="-20" dirty="0" smtClean="0">
                <a:latin typeface="Times New Roman"/>
                <a:cs typeface="Times New Roman"/>
              </a:rPr>
              <a:t>a</a:t>
            </a:r>
            <a:r>
              <a:rPr spc="-10" dirty="0" smtClean="0">
                <a:latin typeface="Times New Roman"/>
                <a:cs typeface="Times New Roman"/>
              </a:rPr>
              <a:t>l</a:t>
            </a:r>
            <a:r>
              <a:rPr spc="35" dirty="0" smtClean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routine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error</a:t>
            </a:r>
            <a:r>
              <a:rPr spc="-10" dirty="0">
                <a:latin typeface="Times New Roman"/>
                <a:cs typeface="Times New Roman"/>
              </a:rPr>
              <a:t>s,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syst</a:t>
            </a:r>
            <a:r>
              <a:rPr spc="-20" dirty="0">
                <a:latin typeface="Times New Roman"/>
                <a:cs typeface="Times New Roman"/>
              </a:rPr>
              <a:t>e</a:t>
            </a:r>
            <a:r>
              <a:rPr spc="-45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ic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error</a:t>
            </a:r>
            <a:r>
              <a:rPr spc="-10" dirty="0">
                <a:latin typeface="Times New Roman"/>
                <a:cs typeface="Times New Roman"/>
              </a:rPr>
              <a:t>s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20" dirty="0" smtClean="0">
                <a:latin typeface="Times New Roman"/>
                <a:cs typeface="Times New Roman"/>
              </a:rPr>
              <a:t>a</a:t>
            </a:r>
            <a:r>
              <a:rPr spc="-15" dirty="0" smtClean="0">
                <a:latin typeface="Times New Roman"/>
                <a:cs typeface="Times New Roman"/>
              </a:rPr>
              <a:t>n</a:t>
            </a:r>
            <a:r>
              <a:rPr lang="en-US" spc="-15" dirty="0" smtClean="0">
                <a:latin typeface="Times New Roman"/>
                <a:cs typeface="Times New Roman"/>
              </a:rPr>
              <a:t>d/or</a:t>
            </a:r>
            <a:r>
              <a:rPr spc="10" dirty="0" smtClean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p</a:t>
            </a:r>
            <a:r>
              <a:rPr spc="-20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tt</a:t>
            </a:r>
            <a:r>
              <a:rPr spc="-15" dirty="0">
                <a:latin typeface="Times New Roman"/>
                <a:cs typeface="Times New Roman"/>
              </a:rPr>
              <a:t>erns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 smtClean="0">
                <a:latin typeface="Times New Roman"/>
                <a:cs typeface="Times New Roman"/>
              </a:rPr>
              <a:t>error</a:t>
            </a:r>
            <a:r>
              <a:rPr spc="-10" dirty="0" smtClean="0">
                <a:latin typeface="Times New Roman"/>
                <a:cs typeface="Times New Roman"/>
              </a:rPr>
              <a:t>s</a:t>
            </a:r>
            <a:endParaRPr lang="en-US" spc="-10" dirty="0" smtClean="0">
              <a:latin typeface="Times New Roman"/>
              <a:cs typeface="Times New Roman"/>
            </a:endParaRPr>
          </a:p>
          <a:p>
            <a:pPr marL="308610" marR="5080" indent="-285750">
              <a:lnSpc>
                <a:spcPct val="78700"/>
              </a:lnSpc>
              <a:spcBef>
                <a:spcPts val="509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-15" dirty="0" smtClean="0">
                <a:latin typeface="Times New Roman"/>
                <a:cs typeface="Times New Roman"/>
              </a:rPr>
              <a:t>Can result in the f</a:t>
            </a:r>
            <a:r>
              <a:rPr lang="en-US" sz="2000" spc="-10" dirty="0" smtClean="0">
                <a:latin typeface="Times New Roman"/>
                <a:cs typeface="Times New Roman"/>
              </a:rPr>
              <a:t>o</a:t>
            </a:r>
            <a:r>
              <a:rPr lang="en-US" sz="2000" spc="-50" dirty="0" smtClean="0">
                <a:latin typeface="Times New Roman"/>
                <a:cs typeface="Times New Roman"/>
              </a:rPr>
              <a:t>r</a:t>
            </a:r>
            <a:r>
              <a:rPr lang="en-US" sz="2000" spc="-10" dirty="0" smtClean="0">
                <a:latin typeface="Times New Roman"/>
                <a:cs typeface="Times New Roman"/>
              </a:rPr>
              <a:t>giv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n</a:t>
            </a:r>
            <a:r>
              <a:rPr lang="en-US" sz="2000" spc="-15" dirty="0" smtClean="0">
                <a:latin typeface="Times New Roman"/>
                <a:cs typeface="Times New Roman"/>
              </a:rPr>
              <a:t>es</a:t>
            </a:r>
            <a:r>
              <a:rPr lang="en-US" sz="2000" spc="-10" dirty="0" smtClean="0">
                <a:latin typeface="Times New Roman"/>
                <a:cs typeface="Times New Roman"/>
              </a:rPr>
              <a:t>s</a:t>
            </a:r>
            <a:r>
              <a:rPr lang="en-US" sz="2000" spc="-1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or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r</a:t>
            </a:r>
            <a:r>
              <a:rPr lang="en-US" sz="2000" spc="-15" dirty="0">
                <a:latin typeface="Times New Roman"/>
                <a:cs typeface="Times New Roman"/>
              </a:rPr>
              <a:t>e</a:t>
            </a:r>
            <a:r>
              <a:rPr lang="en-US" sz="2000" spc="-10" dirty="0">
                <a:latin typeface="Times New Roman"/>
                <a:cs typeface="Times New Roman"/>
              </a:rPr>
              <a:t>du</a:t>
            </a:r>
            <a:r>
              <a:rPr lang="en-US" sz="2000" spc="-15" dirty="0">
                <a:latin typeface="Times New Roman"/>
                <a:cs typeface="Times New Roman"/>
              </a:rPr>
              <a:t>c</a:t>
            </a:r>
            <a:r>
              <a:rPr lang="en-US" sz="2000" spc="-10" dirty="0">
                <a:latin typeface="Times New Roman"/>
                <a:cs typeface="Times New Roman"/>
              </a:rPr>
              <a:t>tio</a:t>
            </a:r>
            <a:r>
              <a:rPr lang="en-US" sz="2000" spc="-15" dirty="0">
                <a:latin typeface="Times New Roman"/>
                <a:cs typeface="Times New Roman"/>
              </a:rPr>
              <a:t>n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of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int</a:t>
            </a:r>
            <a:r>
              <a:rPr lang="en-US" sz="2000" spc="-15" dirty="0">
                <a:latin typeface="Times New Roman"/>
                <a:cs typeface="Times New Roman"/>
              </a:rPr>
              <a:t>e</a:t>
            </a:r>
            <a:r>
              <a:rPr lang="en-US" sz="2000" spc="-10" dirty="0">
                <a:latin typeface="Times New Roman"/>
                <a:cs typeface="Times New Roman"/>
              </a:rPr>
              <a:t>r</a:t>
            </a:r>
            <a:r>
              <a:rPr lang="en-US" sz="2000" spc="-15" dirty="0">
                <a:latin typeface="Times New Roman"/>
                <a:cs typeface="Times New Roman"/>
              </a:rPr>
              <a:t>es</a:t>
            </a:r>
            <a:r>
              <a:rPr lang="en-US" sz="2000" spc="-10" dirty="0">
                <a:latin typeface="Times New Roman"/>
                <a:cs typeface="Times New Roman"/>
              </a:rPr>
              <a:t>t</a:t>
            </a:r>
            <a:r>
              <a:rPr lang="en-US" sz="2000" spc="15" dirty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p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y</a:t>
            </a:r>
            <a:r>
              <a:rPr lang="en-US" sz="2000" spc="-40" dirty="0" smtClean="0">
                <a:latin typeface="Times New Roman"/>
                <a:cs typeface="Times New Roman"/>
              </a:rPr>
              <a:t>m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nts and/or </a:t>
            </a:r>
            <a:r>
              <a:rPr lang="en-US" sz="2000" spc="-15" dirty="0">
                <a:latin typeface="Times New Roman"/>
                <a:cs typeface="Times New Roman"/>
              </a:rPr>
              <a:t>e</a:t>
            </a:r>
            <a:r>
              <a:rPr lang="en-US" sz="2000" spc="-10" dirty="0">
                <a:latin typeface="Times New Roman"/>
                <a:cs typeface="Times New Roman"/>
              </a:rPr>
              <a:t>xt</a:t>
            </a:r>
            <a:r>
              <a:rPr lang="en-US" sz="2000" spc="-15" dirty="0">
                <a:latin typeface="Times New Roman"/>
                <a:cs typeface="Times New Roman"/>
              </a:rPr>
              <a:t>e</a:t>
            </a:r>
            <a:r>
              <a:rPr lang="en-US" sz="2000" spc="-10" dirty="0">
                <a:latin typeface="Times New Roman"/>
                <a:cs typeface="Times New Roman"/>
              </a:rPr>
              <a:t>nd</a:t>
            </a:r>
            <a:r>
              <a:rPr lang="en-US" sz="2000" spc="-15" dirty="0">
                <a:latin typeface="Times New Roman"/>
                <a:cs typeface="Times New Roman"/>
              </a:rPr>
              <a:t>ed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r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p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y</a:t>
            </a:r>
            <a:r>
              <a:rPr lang="en-US" sz="2000" spc="-40" dirty="0" smtClean="0">
                <a:latin typeface="Times New Roman"/>
                <a:cs typeface="Times New Roman"/>
              </a:rPr>
              <a:t>m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nt</a:t>
            </a:r>
          </a:p>
          <a:p>
            <a:pPr marL="308610" marR="5080" indent="-285750">
              <a:lnSpc>
                <a:spcPct val="78700"/>
              </a:lnSpc>
              <a:spcBef>
                <a:spcPts val="509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-215" dirty="0" smtClean="0">
                <a:latin typeface="Times New Roman"/>
                <a:cs typeface="Times New Roman"/>
              </a:rPr>
              <a:t>W</a:t>
            </a:r>
            <a:r>
              <a:rPr lang="en-US" sz="2000" dirty="0" smtClean="0">
                <a:latin typeface="Times New Roman"/>
                <a:cs typeface="Times New Roman"/>
              </a:rPr>
              <a:t>aiver</a:t>
            </a:r>
            <a:r>
              <a:rPr lang="en-US" sz="2000" spc="-1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of penalti</a:t>
            </a:r>
            <a:r>
              <a:rPr lang="en-US" sz="2000" spc="-10" dirty="0">
                <a:latin typeface="Times New Roman"/>
                <a:cs typeface="Times New Roman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or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sanctions</a:t>
            </a:r>
          </a:p>
          <a:p>
            <a:pPr marL="308610" marR="1043940" indent="-285750">
              <a:lnSpc>
                <a:spcPts val="2300"/>
              </a:lnSpc>
              <a:spcBef>
                <a:spcPts val="470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-90" dirty="0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i</a:t>
            </a:r>
            <a:r>
              <a:rPr lang="en-US" sz="2000" spc="-20" dirty="0" smtClean="0"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ely</a:t>
            </a:r>
            <a:r>
              <a:rPr lang="en-US" sz="2000" spc="-15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resolution</a:t>
            </a:r>
            <a:r>
              <a:rPr lang="en-US" sz="2000" spc="-4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of overpay</a:t>
            </a:r>
            <a:r>
              <a:rPr lang="en-US" sz="2000" spc="-20" dirty="0">
                <a:latin typeface="Times New Roman"/>
                <a:cs typeface="Times New Roman"/>
              </a:rPr>
              <a:t>m</a:t>
            </a:r>
            <a:r>
              <a:rPr lang="en-US" sz="2000" dirty="0">
                <a:latin typeface="Times New Roman"/>
                <a:cs typeface="Times New Roman"/>
              </a:rPr>
              <a:t>ent</a:t>
            </a:r>
            <a:r>
              <a:rPr lang="en-US" sz="2000" spc="-2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as opposed to lengthy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audit</a:t>
            </a:r>
            <a:r>
              <a:rPr lang="en-US" sz="2000" spc="-2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resolution</a:t>
            </a:r>
            <a:r>
              <a:rPr lang="en-US" sz="2000" spc="-4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process.</a:t>
            </a:r>
          </a:p>
          <a:p>
            <a:pPr marL="308610" marR="1605915" indent="-285750">
              <a:lnSpc>
                <a:spcPct val="80000"/>
              </a:lnSpc>
              <a:spcBef>
                <a:spcPts val="41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-5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>
                <a:latin typeface="Times New Roman"/>
                <a:cs typeface="Times New Roman"/>
              </a:rPr>
              <a:t>ecreased</a:t>
            </a:r>
            <a:r>
              <a:rPr lang="en-US" sz="2000" spc="-25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likelihood</a:t>
            </a:r>
            <a:r>
              <a:rPr lang="en-US" sz="2000" spc="-4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of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</a:t>
            </a:r>
            <a:r>
              <a:rPr lang="en-US" sz="2000" dirty="0">
                <a:latin typeface="Times New Roman"/>
                <a:cs typeface="Times New Roman"/>
              </a:rPr>
              <a:t>orporate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Integrity </a:t>
            </a:r>
            <a:r>
              <a:rPr lang="en-US" sz="2000" dirty="0" smtClean="0">
                <a:latin typeface="Times New Roman"/>
                <a:cs typeface="Times New Roman"/>
              </a:rPr>
              <a:t>agree</a:t>
            </a:r>
            <a:r>
              <a:rPr lang="en-US" sz="2000" spc="-20" dirty="0" smtClean="0"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ent</a:t>
            </a:r>
            <a:r>
              <a:rPr lang="en-US" sz="2000" spc="-2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cs typeface="Times New Roman"/>
              </a:rPr>
              <a:t>govern</a:t>
            </a:r>
            <a:r>
              <a:rPr lang="en-US" sz="2000" spc="-20" dirty="0">
                <a:latin typeface="Times New Roman"/>
                <a:cs typeface="Times New Roman"/>
              </a:rPr>
              <a:t>m</a:t>
            </a:r>
            <a:r>
              <a:rPr lang="en-US" sz="2000" dirty="0">
                <a:latin typeface="Times New Roman"/>
                <a:cs typeface="Times New Roman"/>
              </a:rPr>
              <a:t>ent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involve</a:t>
            </a:r>
            <a:r>
              <a:rPr lang="en-US" sz="2000" spc="-20" dirty="0">
                <a:latin typeface="Times New Roman"/>
                <a:cs typeface="Times New Roman"/>
              </a:rPr>
              <a:t>m</a:t>
            </a:r>
            <a:r>
              <a:rPr lang="en-US" sz="2000" dirty="0">
                <a:latin typeface="Times New Roman"/>
                <a:cs typeface="Times New Roman"/>
              </a:rPr>
              <a:t>ent)</a:t>
            </a:r>
          </a:p>
          <a:p>
            <a:pPr marL="309245" indent="-285750">
              <a:lnSpc>
                <a:spcPts val="271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May </a:t>
            </a:r>
            <a:r>
              <a:rPr lang="en-US" sz="2000" dirty="0">
                <a:latin typeface="Times New Roman"/>
                <a:cs typeface="Times New Roman"/>
              </a:rPr>
              <a:t>preclude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w</a:t>
            </a:r>
            <a:r>
              <a:rPr lang="en-US" sz="2000" dirty="0">
                <a:latin typeface="Times New Roman"/>
                <a:cs typeface="Times New Roman"/>
              </a:rPr>
              <a:t>histleblo</a:t>
            </a:r>
            <a:r>
              <a:rPr lang="en-US" sz="2000" spc="-5" dirty="0">
                <a:latin typeface="Times New Roman"/>
                <a:cs typeface="Times New Roman"/>
              </a:rPr>
              <a:t>w</a:t>
            </a:r>
            <a:r>
              <a:rPr lang="en-US" sz="2000" dirty="0">
                <a:latin typeface="Times New Roman"/>
                <a:cs typeface="Times New Roman"/>
              </a:rPr>
              <a:t>er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actions</a:t>
            </a:r>
          </a:p>
          <a:p>
            <a:pPr marL="285750" indent="-285750">
              <a:buClr>
                <a:srgbClr val="3366FF"/>
              </a:buClr>
              <a:buFont typeface="Wingdings" charset="2"/>
              <a:buChar char="²"/>
            </a:pP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7852663" cy="744610"/>
          </a:xfrm>
          <a:prstGeom prst="rect">
            <a:avLst/>
          </a:prstGeom>
        </p:spPr>
        <p:txBody>
          <a:bodyPr vert="horz" wrap="square" lIns="0" tIns="66849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400" b="1" u="none" spc="-25" dirty="0" smtClean="0"/>
              <a:t>SDM </a:t>
            </a:r>
            <a:r>
              <a:rPr sz="4400" b="1" u="none" spc="-25" dirty="0" smtClean="0"/>
              <a:t>Co</a:t>
            </a:r>
            <a:r>
              <a:rPr sz="4400" b="1" u="none" spc="-20" dirty="0" smtClean="0"/>
              <a:t>de</a:t>
            </a:r>
            <a:r>
              <a:rPr sz="4400" b="1" u="none" spc="15" dirty="0" smtClean="0"/>
              <a:t> </a:t>
            </a:r>
            <a:r>
              <a:rPr sz="4400" b="1" u="none" spc="-25" dirty="0"/>
              <a:t>o</a:t>
            </a:r>
            <a:r>
              <a:rPr sz="4400" b="1" u="none" spc="-15" dirty="0"/>
              <a:t>f</a:t>
            </a:r>
            <a:r>
              <a:rPr sz="4400" b="1" u="none" spc="5" dirty="0"/>
              <a:t> </a:t>
            </a:r>
            <a:r>
              <a:rPr sz="4400" b="1" u="none" spc="-25" dirty="0" smtClean="0"/>
              <a:t>Co</a:t>
            </a:r>
            <a:r>
              <a:rPr sz="4400" b="1" u="none" spc="-20" dirty="0" smtClean="0"/>
              <a:t>nduc</a:t>
            </a:r>
            <a:r>
              <a:rPr sz="4400" b="1" u="none" spc="-15" dirty="0" smtClean="0"/>
              <a:t>t</a:t>
            </a:r>
            <a:r>
              <a:rPr lang="en-US" sz="4400" b="1" u="none" spc="-15" dirty="0" smtClean="0"/>
              <a:t>:</a:t>
            </a:r>
            <a:endParaRPr sz="4400" b="1" u="none" spc="-1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2000" y="1981200"/>
            <a:ext cx="7875016" cy="4173654"/>
          </a:xfrm>
          <a:prstGeom prst="rect">
            <a:avLst/>
          </a:prstGeom>
        </p:spPr>
        <p:txBody>
          <a:bodyPr vert="horz" wrap="square" lIns="0" tIns="567765" rIns="0" bIns="0" rtlCol="0">
            <a:spAutoFit/>
          </a:bodyPr>
          <a:lstStyle/>
          <a:p>
            <a:pPr marL="308610" marR="416559" indent="-28575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3200" spc="-10" dirty="0" smtClean="0"/>
              <a:t>E</a:t>
            </a:r>
            <a:r>
              <a:rPr sz="3200" spc="5" dirty="0" smtClean="0"/>
              <a:t>v</a:t>
            </a:r>
            <a:r>
              <a:rPr sz="3200" dirty="0" smtClean="0"/>
              <a:t>er</a:t>
            </a:r>
            <a:r>
              <a:rPr sz="3200" spc="5" dirty="0" smtClean="0"/>
              <a:t>yon</a:t>
            </a:r>
            <a:r>
              <a:rPr sz="3200" dirty="0" smtClean="0"/>
              <a:t>e</a:t>
            </a:r>
            <a:r>
              <a:rPr sz="3200" spc="-20" dirty="0" smtClean="0"/>
              <a:t> </a:t>
            </a:r>
            <a:r>
              <a:rPr sz="3200" spc="-15" dirty="0"/>
              <a:t>m</a:t>
            </a:r>
            <a:r>
              <a:rPr sz="3200" spc="5" dirty="0"/>
              <a:t>us</a:t>
            </a:r>
            <a:r>
              <a:rPr sz="3200" dirty="0"/>
              <a:t>t </a:t>
            </a:r>
            <a:r>
              <a:rPr lang="en-US" sz="3200" spc="5" dirty="0" smtClean="0"/>
              <a:t>make a </a:t>
            </a:r>
            <a:r>
              <a:rPr sz="3200" dirty="0" smtClean="0"/>
              <a:t>c</a:t>
            </a:r>
            <a:r>
              <a:rPr sz="3200" spc="5" dirty="0" smtClean="0"/>
              <a:t>o</a:t>
            </a:r>
            <a:r>
              <a:rPr sz="3200" spc="-15" dirty="0" smtClean="0"/>
              <a:t>mm</a:t>
            </a:r>
            <a:r>
              <a:rPr sz="3200" spc="5" dirty="0" smtClean="0"/>
              <a:t>it</a:t>
            </a:r>
            <a:r>
              <a:rPr sz="3200" spc="-15" dirty="0" smtClean="0"/>
              <a:t>m</a:t>
            </a:r>
            <a:r>
              <a:rPr sz="3200" dirty="0" smtClean="0"/>
              <a:t>e</a:t>
            </a:r>
            <a:r>
              <a:rPr sz="3200" spc="5" dirty="0" smtClean="0"/>
              <a:t>n</a:t>
            </a:r>
            <a:r>
              <a:rPr sz="3200" dirty="0" smtClean="0"/>
              <a:t>t</a:t>
            </a:r>
            <a:r>
              <a:rPr sz="3200" spc="10" dirty="0" smtClean="0"/>
              <a:t> </a:t>
            </a:r>
            <a:r>
              <a:rPr sz="3200" spc="5" dirty="0"/>
              <a:t>t</a:t>
            </a:r>
            <a:r>
              <a:rPr sz="3200" dirty="0"/>
              <a:t>o</a:t>
            </a:r>
            <a:r>
              <a:rPr sz="3200" spc="-15" dirty="0"/>
              <a:t> </a:t>
            </a:r>
            <a:r>
              <a:rPr sz="3200" dirty="0"/>
              <a:t>e</a:t>
            </a:r>
            <a:r>
              <a:rPr sz="3200" spc="5" dirty="0"/>
              <a:t>thi</a:t>
            </a:r>
            <a:r>
              <a:rPr sz="3200" dirty="0"/>
              <a:t>cal </a:t>
            </a:r>
            <a:r>
              <a:rPr sz="3200" spc="5" dirty="0"/>
              <a:t>b</a:t>
            </a:r>
            <a:r>
              <a:rPr sz="3200" dirty="0"/>
              <a:t>e</a:t>
            </a:r>
            <a:r>
              <a:rPr sz="3200" spc="5" dirty="0"/>
              <a:t>h</a:t>
            </a:r>
            <a:r>
              <a:rPr sz="3200" dirty="0"/>
              <a:t>a</a:t>
            </a:r>
            <a:r>
              <a:rPr sz="3200" spc="5" dirty="0"/>
              <a:t>vior</a:t>
            </a:r>
            <a:endParaRPr sz="3200" dirty="0">
              <a:latin typeface="Wingdings 3"/>
              <a:cs typeface="Wingdings 3"/>
            </a:endParaRPr>
          </a:p>
          <a:p>
            <a:pPr marL="309245" indent="-2857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3200" spc="-5" dirty="0" smtClean="0"/>
              <a:t>R</a:t>
            </a:r>
            <a:r>
              <a:rPr sz="3200" dirty="0" smtClean="0"/>
              <a:t>e</a:t>
            </a:r>
            <a:r>
              <a:rPr sz="3200" spc="5" dirty="0" smtClean="0"/>
              <a:t>sp</a:t>
            </a:r>
            <a:r>
              <a:rPr sz="3200" dirty="0" smtClean="0"/>
              <a:t>ect</a:t>
            </a:r>
            <a:r>
              <a:rPr sz="3200" spc="-15" dirty="0" smtClean="0"/>
              <a:t> </a:t>
            </a:r>
            <a:r>
              <a:rPr sz="3200" spc="-15" dirty="0"/>
              <a:t>f</a:t>
            </a:r>
            <a:r>
              <a:rPr sz="3200" spc="5" dirty="0"/>
              <a:t>o</a:t>
            </a:r>
            <a:r>
              <a:rPr sz="3200" dirty="0"/>
              <a:t>r</a:t>
            </a:r>
            <a:r>
              <a:rPr sz="3200" spc="10" dirty="0"/>
              <a:t> </a:t>
            </a:r>
            <a:r>
              <a:rPr sz="3200" spc="5" dirty="0"/>
              <a:t>th</a:t>
            </a:r>
            <a:r>
              <a:rPr sz="3200" dirty="0"/>
              <a:t>e</a:t>
            </a:r>
            <a:r>
              <a:rPr sz="3200" spc="-20" dirty="0"/>
              <a:t> </a:t>
            </a:r>
            <a:r>
              <a:rPr sz="3200" spc="5" dirty="0"/>
              <a:t>p</a:t>
            </a:r>
            <a:r>
              <a:rPr sz="3200" dirty="0"/>
              <a:t>a</a:t>
            </a:r>
            <a:r>
              <a:rPr sz="3200" spc="5" dirty="0"/>
              <a:t>ti</a:t>
            </a:r>
            <a:r>
              <a:rPr sz="3200" dirty="0"/>
              <a:t>e</a:t>
            </a:r>
            <a:r>
              <a:rPr sz="3200" spc="5" dirty="0"/>
              <a:t>n</a:t>
            </a:r>
            <a:r>
              <a:rPr sz="3200" dirty="0"/>
              <a:t>t</a:t>
            </a:r>
            <a:r>
              <a:rPr sz="3200" spc="-25" dirty="0"/>
              <a:t> </a:t>
            </a:r>
            <a:r>
              <a:rPr sz="3200" dirty="0"/>
              <a:t>a</a:t>
            </a:r>
            <a:r>
              <a:rPr sz="3200" spc="5" dirty="0"/>
              <a:t>n</a:t>
            </a:r>
            <a:r>
              <a:rPr sz="3200" dirty="0"/>
              <a:t>d</a:t>
            </a:r>
            <a:r>
              <a:rPr sz="3200" spc="-15" dirty="0"/>
              <a:t> </a:t>
            </a:r>
            <a:r>
              <a:rPr sz="3200" dirty="0"/>
              <a:t>each </a:t>
            </a:r>
            <a:r>
              <a:rPr sz="3200" spc="5" dirty="0"/>
              <a:t>oth</a:t>
            </a:r>
            <a:r>
              <a:rPr sz="3200" dirty="0"/>
              <a:t>er</a:t>
            </a:r>
            <a:endParaRPr sz="3200" dirty="0">
              <a:latin typeface="Wingdings 3"/>
              <a:cs typeface="Wingdings 3"/>
            </a:endParaRPr>
          </a:p>
          <a:p>
            <a:pPr marL="309245" indent="-28575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3200" spc="-5" dirty="0" smtClean="0"/>
              <a:t>B</a:t>
            </a:r>
            <a:r>
              <a:rPr sz="3200" spc="5" dirty="0" smtClean="0"/>
              <a:t>usin</a:t>
            </a:r>
            <a:r>
              <a:rPr sz="3200" dirty="0" smtClean="0"/>
              <a:t>e</a:t>
            </a:r>
            <a:r>
              <a:rPr sz="3200" spc="5" dirty="0" smtClean="0"/>
              <a:t>s</a:t>
            </a:r>
            <a:r>
              <a:rPr sz="3200" dirty="0" smtClean="0"/>
              <a:t>s</a:t>
            </a:r>
            <a:r>
              <a:rPr sz="3200" spc="-35" dirty="0" smtClean="0"/>
              <a:t> </a:t>
            </a:r>
            <a:r>
              <a:rPr sz="3200" spc="5" dirty="0"/>
              <a:t>i</a:t>
            </a:r>
            <a:r>
              <a:rPr sz="3200" dirty="0"/>
              <a:t>s c</a:t>
            </a:r>
            <a:r>
              <a:rPr sz="3200" spc="5" dirty="0"/>
              <a:t>ondu</a:t>
            </a:r>
            <a:r>
              <a:rPr sz="3200" dirty="0"/>
              <a:t>c</a:t>
            </a:r>
            <a:r>
              <a:rPr sz="3200" spc="5" dirty="0"/>
              <a:t>t</a:t>
            </a:r>
            <a:r>
              <a:rPr sz="3200" dirty="0"/>
              <a:t>ed</a:t>
            </a:r>
            <a:r>
              <a:rPr sz="3200" spc="-35" dirty="0"/>
              <a:t> </a:t>
            </a:r>
            <a:r>
              <a:rPr sz="3200" spc="-10" dirty="0"/>
              <a:t>w</a:t>
            </a:r>
            <a:r>
              <a:rPr sz="3200" spc="5" dirty="0"/>
              <a:t>it</a:t>
            </a:r>
            <a:r>
              <a:rPr sz="3200" dirty="0"/>
              <a:t>h</a:t>
            </a:r>
            <a:r>
              <a:rPr sz="3200" spc="-10" dirty="0"/>
              <a:t> </a:t>
            </a:r>
            <a:r>
              <a:rPr sz="3200" dirty="0"/>
              <a:t>a</a:t>
            </a:r>
            <a:r>
              <a:rPr sz="3200" spc="5" dirty="0"/>
              <a:t>bsolut</a:t>
            </a:r>
            <a:r>
              <a:rPr sz="3200" dirty="0"/>
              <a:t>e</a:t>
            </a:r>
            <a:r>
              <a:rPr sz="3200" spc="-40" dirty="0"/>
              <a:t> </a:t>
            </a:r>
            <a:r>
              <a:rPr sz="3200" spc="5" dirty="0"/>
              <a:t>int</a:t>
            </a:r>
            <a:r>
              <a:rPr sz="3200" dirty="0"/>
              <a:t>e</a:t>
            </a:r>
            <a:r>
              <a:rPr sz="3200" spc="5" dirty="0"/>
              <a:t>g</a:t>
            </a:r>
            <a:r>
              <a:rPr sz="3200" dirty="0"/>
              <a:t>r</a:t>
            </a:r>
            <a:r>
              <a:rPr sz="3200" spc="5" dirty="0"/>
              <a:t>ity</a:t>
            </a:r>
            <a:endParaRPr sz="3200" dirty="0">
              <a:latin typeface="Wingdings 3"/>
              <a:cs typeface="Wingdings 3"/>
            </a:endParaRPr>
          </a:p>
          <a:p>
            <a:pPr marL="308610" marR="5080" indent="-2857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3200" spc="-10" dirty="0" smtClean="0"/>
              <a:t>E</a:t>
            </a:r>
            <a:r>
              <a:rPr sz="3200" spc="-15" dirty="0" smtClean="0"/>
              <a:t>m</a:t>
            </a:r>
            <a:r>
              <a:rPr sz="3200" spc="5" dirty="0" smtClean="0"/>
              <a:t>ploy</a:t>
            </a:r>
            <a:r>
              <a:rPr sz="3200" dirty="0" smtClean="0"/>
              <a:t>ees</a:t>
            </a:r>
            <a:r>
              <a:rPr sz="3200" spc="-15" dirty="0" smtClean="0"/>
              <a:t> </a:t>
            </a:r>
            <a:r>
              <a:rPr sz="3200" dirty="0"/>
              <a:t>a</a:t>
            </a:r>
            <a:r>
              <a:rPr sz="3200" spc="5" dirty="0"/>
              <a:t>n</a:t>
            </a:r>
            <a:r>
              <a:rPr sz="3200" dirty="0"/>
              <a:t>d </a:t>
            </a:r>
            <a:r>
              <a:rPr sz="3200" spc="-5" dirty="0"/>
              <a:t>M</a:t>
            </a:r>
            <a:r>
              <a:rPr sz="3200" dirty="0"/>
              <a:t>a</a:t>
            </a:r>
            <a:r>
              <a:rPr sz="3200" spc="5" dirty="0"/>
              <a:t>n</a:t>
            </a:r>
            <a:r>
              <a:rPr sz="3200" dirty="0"/>
              <a:t>a</a:t>
            </a:r>
            <a:r>
              <a:rPr sz="3200" spc="5" dirty="0"/>
              <a:t>g</a:t>
            </a:r>
            <a:r>
              <a:rPr sz="3200" dirty="0"/>
              <a:t>e</a:t>
            </a:r>
            <a:r>
              <a:rPr sz="3200" spc="-15" dirty="0"/>
              <a:t>m</a:t>
            </a:r>
            <a:r>
              <a:rPr sz="3200" dirty="0"/>
              <a:t>e</a:t>
            </a:r>
            <a:r>
              <a:rPr sz="3200" spc="5" dirty="0"/>
              <a:t>n</a:t>
            </a:r>
            <a:r>
              <a:rPr sz="3200" dirty="0"/>
              <a:t>t</a:t>
            </a:r>
            <a:r>
              <a:rPr sz="3200" spc="-15" dirty="0"/>
              <a:t> </a:t>
            </a:r>
            <a:r>
              <a:rPr sz="3200" dirty="0"/>
              <a:t>a</a:t>
            </a:r>
            <a:r>
              <a:rPr sz="3200" spc="5" dirty="0"/>
              <a:t>l</a:t>
            </a:r>
            <a:r>
              <a:rPr sz="3200" dirty="0"/>
              <a:t>l</a:t>
            </a:r>
            <a:r>
              <a:rPr sz="3200" spc="-15" dirty="0"/>
              <a:t> </a:t>
            </a:r>
            <a:r>
              <a:rPr sz="3200" spc="5" dirty="0"/>
              <a:t>h</a:t>
            </a:r>
            <a:r>
              <a:rPr sz="3200" dirty="0"/>
              <a:t>a</a:t>
            </a:r>
            <a:r>
              <a:rPr sz="3200" spc="5" dirty="0"/>
              <a:t>v</a:t>
            </a:r>
            <a:r>
              <a:rPr sz="3200" dirty="0"/>
              <a:t>e</a:t>
            </a:r>
            <a:r>
              <a:rPr sz="3200" spc="-15" dirty="0"/>
              <a:t> </a:t>
            </a:r>
            <a:r>
              <a:rPr sz="3200" dirty="0"/>
              <a:t>re</a:t>
            </a:r>
            <a:r>
              <a:rPr sz="3200" spc="5" dirty="0"/>
              <a:t>sponsib</a:t>
            </a:r>
            <a:r>
              <a:rPr sz="3200" spc="-10" dirty="0"/>
              <a:t>i</a:t>
            </a:r>
            <a:r>
              <a:rPr sz="3200" spc="5" dirty="0"/>
              <a:t>l</a:t>
            </a:r>
            <a:r>
              <a:rPr sz="3200" spc="-10" dirty="0"/>
              <a:t>i</a:t>
            </a:r>
            <a:r>
              <a:rPr sz="3200" spc="5" dirty="0"/>
              <a:t>t</a:t>
            </a:r>
            <a:r>
              <a:rPr sz="3200" dirty="0"/>
              <a:t>y</a:t>
            </a:r>
            <a:r>
              <a:rPr sz="3200" spc="-10" dirty="0"/>
              <a:t> </a:t>
            </a:r>
            <a:r>
              <a:rPr sz="3200" spc="5" dirty="0"/>
              <a:t>to </a:t>
            </a:r>
            <a:r>
              <a:rPr sz="3200" dirty="0"/>
              <a:t>a</a:t>
            </a:r>
            <a:r>
              <a:rPr sz="3200" spc="5" dirty="0"/>
              <a:t>dh</a:t>
            </a:r>
            <a:r>
              <a:rPr sz="3200" dirty="0"/>
              <a:t>ere</a:t>
            </a:r>
            <a:r>
              <a:rPr sz="3200" spc="-20" dirty="0"/>
              <a:t> </a:t>
            </a:r>
            <a:r>
              <a:rPr sz="3200" spc="5" dirty="0"/>
              <a:t>t</a:t>
            </a:r>
            <a:r>
              <a:rPr sz="3200" dirty="0"/>
              <a:t>o</a:t>
            </a:r>
            <a:r>
              <a:rPr sz="3200" spc="-15" dirty="0"/>
              <a:t> </a:t>
            </a:r>
            <a:r>
              <a:rPr sz="3200" spc="5" dirty="0"/>
              <a:t>st</a:t>
            </a:r>
            <a:r>
              <a:rPr sz="3200" dirty="0"/>
              <a:t>a</a:t>
            </a:r>
            <a:r>
              <a:rPr sz="3200" spc="5" dirty="0"/>
              <a:t>t</a:t>
            </a:r>
            <a:r>
              <a:rPr sz="3200" dirty="0"/>
              <a:t>e</a:t>
            </a:r>
            <a:r>
              <a:rPr sz="3200" spc="-20" dirty="0"/>
              <a:t> </a:t>
            </a:r>
            <a:r>
              <a:rPr sz="3200" dirty="0"/>
              <a:t>a</a:t>
            </a:r>
            <a:r>
              <a:rPr sz="3200" spc="5" dirty="0"/>
              <a:t>n</a:t>
            </a:r>
            <a:r>
              <a:rPr sz="3200" dirty="0"/>
              <a:t>d </a:t>
            </a:r>
            <a:r>
              <a:rPr sz="3200" spc="-15" dirty="0"/>
              <a:t>f</a:t>
            </a:r>
            <a:r>
              <a:rPr sz="3200" dirty="0"/>
              <a:t>e</a:t>
            </a:r>
            <a:r>
              <a:rPr sz="3200" spc="5" dirty="0"/>
              <a:t>d</a:t>
            </a:r>
            <a:r>
              <a:rPr sz="3200" dirty="0"/>
              <a:t>eral re</a:t>
            </a:r>
            <a:r>
              <a:rPr sz="3200" spc="5" dirty="0"/>
              <a:t>gul</a:t>
            </a:r>
            <a:r>
              <a:rPr sz="3200" dirty="0"/>
              <a:t>a</a:t>
            </a:r>
            <a:r>
              <a:rPr sz="3200" spc="5" dirty="0"/>
              <a:t>tio</a:t>
            </a:r>
            <a:r>
              <a:rPr sz="3200" spc="-10" dirty="0"/>
              <a:t>n</a:t>
            </a:r>
            <a:r>
              <a:rPr sz="3200" dirty="0"/>
              <a:t>s</a:t>
            </a:r>
            <a:endParaRPr sz="3200" dirty="0">
              <a:latin typeface="Wingdings 3"/>
              <a:cs typeface="Wingdings 3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219200"/>
            <a:ext cx="7933690" cy="4951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530" marR="77470" indent="229870" algn="ctr">
              <a:lnSpc>
                <a:spcPct val="100000"/>
              </a:lnSpc>
            </a:pPr>
            <a:r>
              <a:rPr sz="2800" b="1" spc="5" dirty="0">
                <a:latin typeface="Times New Roman"/>
                <a:cs typeface="Times New Roman"/>
              </a:rPr>
              <a:t>N</a:t>
            </a:r>
            <a:r>
              <a:rPr sz="2800" b="1" spc="-5" dirty="0">
                <a:latin typeface="Times New Roman"/>
                <a:cs typeface="Times New Roman"/>
              </a:rPr>
              <a:t>ei</a:t>
            </a:r>
            <a:r>
              <a:rPr sz="2800" b="1" dirty="0">
                <a:latin typeface="Times New Roman"/>
                <a:cs typeface="Times New Roman"/>
              </a:rPr>
              <a:t>th</a:t>
            </a:r>
            <a:r>
              <a:rPr sz="2800" b="1" spc="-5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r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Co</a:t>
            </a:r>
            <a:r>
              <a:rPr sz="2800" b="1" dirty="0">
                <a:latin typeface="Times New Roman"/>
                <a:cs typeface="Times New Roman"/>
              </a:rPr>
              <a:t>de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f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Co</a:t>
            </a:r>
            <a:r>
              <a:rPr sz="2800" b="1" dirty="0">
                <a:latin typeface="Times New Roman"/>
                <a:cs typeface="Times New Roman"/>
              </a:rPr>
              <a:t>ndu</a:t>
            </a:r>
            <a:r>
              <a:rPr sz="2800" b="1" spc="-5" dirty="0">
                <a:latin typeface="Times New Roman"/>
                <a:cs typeface="Times New Roman"/>
              </a:rPr>
              <a:t>c</a:t>
            </a:r>
            <a:r>
              <a:rPr sz="2800" b="1" dirty="0">
                <a:latin typeface="Times New Roman"/>
                <a:cs typeface="Times New Roman"/>
              </a:rPr>
              <a:t>t,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r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ur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ov</a:t>
            </a:r>
            <a:r>
              <a:rPr sz="2800" b="1" spc="-5" dirty="0">
                <a:latin typeface="Times New Roman"/>
                <a:cs typeface="Times New Roman"/>
              </a:rPr>
              <a:t>er</a:t>
            </a:r>
            <a:r>
              <a:rPr sz="2800" b="1" spc="5" dirty="0">
                <a:latin typeface="Times New Roman"/>
                <a:cs typeface="Times New Roman"/>
              </a:rPr>
              <a:t>a</a:t>
            </a:r>
            <a:r>
              <a:rPr sz="2800" b="1" spc="-10" dirty="0">
                <a:latin typeface="Times New Roman"/>
                <a:cs typeface="Times New Roman"/>
              </a:rPr>
              <a:t>l</a:t>
            </a:r>
            <a:r>
              <a:rPr sz="2800" b="1" dirty="0">
                <a:latin typeface="Times New Roman"/>
                <a:cs typeface="Times New Roman"/>
              </a:rPr>
              <a:t>l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Co</a:t>
            </a:r>
            <a:r>
              <a:rPr sz="2800" b="1" spc="-5" dirty="0">
                <a:latin typeface="Times New Roman"/>
                <a:cs typeface="Times New Roman"/>
              </a:rPr>
              <a:t>m</a:t>
            </a:r>
            <a:r>
              <a:rPr sz="2800" b="1" dirty="0">
                <a:latin typeface="Times New Roman"/>
                <a:cs typeface="Times New Roman"/>
              </a:rPr>
              <a:t>p</a:t>
            </a:r>
            <a:r>
              <a:rPr sz="2800" b="1" spc="-5" dirty="0">
                <a:latin typeface="Times New Roman"/>
                <a:cs typeface="Times New Roman"/>
              </a:rPr>
              <a:t>l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spc="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5" dirty="0">
                <a:latin typeface="Times New Roman"/>
                <a:cs typeface="Times New Roman"/>
              </a:rPr>
              <a:t>c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</a:t>
            </a:r>
            <a:r>
              <a:rPr sz="2800" b="1" spc="-40" dirty="0">
                <a:latin typeface="Times New Roman"/>
                <a:cs typeface="Times New Roman"/>
              </a:rPr>
              <a:t>r</a:t>
            </a:r>
            <a:r>
              <a:rPr sz="2800" b="1" spc="5" dirty="0">
                <a:latin typeface="Times New Roman"/>
                <a:cs typeface="Times New Roman"/>
              </a:rPr>
              <a:t>og</a:t>
            </a:r>
            <a:r>
              <a:rPr sz="2800" b="1" spc="-5" dirty="0">
                <a:latin typeface="Times New Roman"/>
                <a:cs typeface="Times New Roman"/>
              </a:rPr>
              <a:t>r</a:t>
            </a:r>
            <a:r>
              <a:rPr sz="2800" b="1" spc="5" dirty="0">
                <a:latin typeface="Times New Roman"/>
                <a:cs typeface="Times New Roman"/>
              </a:rPr>
              <a:t>am </a:t>
            </a:r>
            <a:r>
              <a:rPr sz="2800" b="1" spc="-5" dirty="0">
                <a:latin typeface="Times New Roman"/>
                <a:cs typeface="Times New Roman"/>
              </a:rPr>
              <a:t>c</a:t>
            </a:r>
            <a:r>
              <a:rPr sz="2800" b="1" spc="5" dirty="0">
                <a:latin typeface="Times New Roman"/>
                <a:cs typeface="Times New Roman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</a:t>
            </a:r>
            <a:r>
              <a:rPr sz="2800" b="1" spc="5" dirty="0">
                <a:latin typeface="Times New Roman"/>
                <a:cs typeface="Times New Roman"/>
              </a:rPr>
              <a:t>ov</a:t>
            </a:r>
            <a:r>
              <a:rPr sz="2800" b="1" spc="-5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r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</a:t>
            </a:r>
            <a:r>
              <a:rPr sz="2800" b="1" spc="5" dirty="0">
                <a:latin typeface="Times New Roman"/>
                <a:cs typeface="Times New Roman"/>
              </a:rPr>
              <a:t>v</a:t>
            </a:r>
            <a:r>
              <a:rPr sz="2800" b="1" spc="-5" dirty="0">
                <a:latin typeface="Times New Roman"/>
                <a:cs typeface="Times New Roman"/>
              </a:rPr>
              <a:t>er</a:t>
            </a:r>
            <a:r>
              <a:rPr sz="2800" b="1" dirty="0">
                <a:latin typeface="Times New Roman"/>
                <a:cs typeface="Times New Roman"/>
              </a:rPr>
              <a:t>y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 smtClean="0">
                <a:latin typeface="Times New Roman"/>
                <a:cs typeface="Times New Roman"/>
              </a:rPr>
              <a:t>s</a:t>
            </a:r>
            <a:r>
              <a:rPr sz="2800" b="1" spc="-10" dirty="0" smtClean="0">
                <a:latin typeface="Times New Roman"/>
                <a:cs typeface="Times New Roman"/>
              </a:rPr>
              <a:t>i</a:t>
            </a:r>
            <a:r>
              <a:rPr sz="2800" b="1" dirty="0" smtClean="0">
                <a:latin typeface="Times New Roman"/>
                <a:cs typeface="Times New Roman"/>
              </a:rPr>
              <a:t>tu</a:t>
            </a:r>
            <a:r>
              <a:rPr sz="2800" b="1" spc="5" dirty="0" smtClean="0">
                <a:latin typeface="Times New Roman"/>
                <a:cs typeface="Times New Roman"/>
              </a:rPr>
              <a:t>a</a:t>
            </a:r>
            <a:r>
              <a:rPr sz="2800" b="1" dirty="0" smtClean="0">
                <a:latin typeface="Times New Roman"/>
                <a:cs typeface="Times New Roman"/>
              </a:rPr>
              <a:t>t</a:t>
            </a:r>
            <a:r>
              <a:rPr sz="2800" b="1" spc="-5" dirty="0" smtClean="0">
                <a:latin typeface="Times New Roman"/>
                <a:cs typeface="Times New Roman"/>
              </a:rPr>
              <a:t>i</a:t>
            </a:r>
            <a:r>
              <a:rPr sz="2800" b="1" spc="-10" dirty="0" smtClean="0">
                <a:latin typeface="Times New Roman"/>
                <a:cs typeface="Times New Roman"/>
              </a:rPr>
              <a:t>o</a:t>
            </a:r>
            <a:r>
              <a:rPr sz="2800" b="1" dirty="0" smtClean="0">
                <a:latin typeface="Times New Roman"/>
                <a:cs typeface="Times New Roman"/>
              </a:rPr>
              <a:t>n. 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marL="303530" marR="77470" indent="229870" algn="ctr">
              <a:lnSpc>
                <a:spcPct val="100000"/>
              </a:lnSpc>
            </a:pPr>
            <a:endParaRPr lang="en-US" sz="2400" b="1" i="1" spc="-15" dirty="0">
              <a:latin typeface="Times New Roman"/>
              <a:cs typeface="Times New Roman"/>
            </a:endParaRPr>
          </a:p>
          <a:p>
            <a:pPr marL="303530" marR="77470" indent="229870">
              <a:lnSpc>
                <a:spcPct val="100000"/>
              </a:lnSpc>
            </a:pPr>
            <a:r>
              <a:rPr sz="2400" b="1" i="1" spc="-15" dirty="0" smtClean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If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spc="5" dirty="0">
                <a:latin typeface="Times New Roman"/>
                <a:cs typeface="Times New Roman"/>
              </a:rPr>
              <a:t>yo</a:t>
            </a:r>
            <a:r>
              <a:rPr sz="2400" b="1" i="1" dirty="0">
                <a:latin typeface="Times New Roman"/>
                <a:cs typeface="Times New Roman"/>
              </a:rPr>
              <a:t>u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spc="5" dirty="0">
                <a:latin typeface="Times New Roman"/>
                <a:cs typeface="Times New Roman"/>
              </a:rPr>
              <a:t>a</a:t>
            </a:r>
            <a:r>
              <a:rPr sz="2400" b="1" i="1" spc="-40" dirty="0">
                <a:latin typeface="Times New Roman"/>
                <a:cs typeface="Times New Roman"/>
              </a:rPr>
              <a:t>r</a:t>
            </a:r>
            <a:r>
              <a:rPr sz="2400" b="1" i="1" dirty="0">
                <a:latin typeface="Times New Roman"/>
                <a:cs typeface="Times New Roman"/>
              </a:rPr>
              <a:t>e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c</a:t>
            </a:r>
            <a:r>
              <a:rPr sz="2400" b="1" i="1" spc="5" dirty="0">
                <a:latin typeface="Times New Roman"/>
                <a:cs typeface="Times New Roman"/>
              </a:rPr>
              <a:t>o</a:t>
            </a:r>
            <a:r>
              <a:rPr sz="2400" b="1" i="1" dirty="0">
                <a:latin typeface="Times New Roman"/>
                <a:cs typeface="Times New Roman"/>
              </a:rPr>
              <a:t>nf</a:t>
            </a:r>
            <a:r>
              <a:rPr sz="2400" b="1" i="1" spc="-40" dirty="0">
                <a:latin typeface="Times New Roman"/>
                <a:cs typeface="Times New Roman"/>
              </a:rPr>
              <a:t>r</a:t>
            </a:r>
            <a:r>
              <a:rPr sz="2400" b="1" i="1" spc="5" dirty="0">
                <a:latin typeface="Times New Roman"/>
                <a:cs typeface="Times New Roman"/>
              </a:rPr>
              <a:t>o</a:t>
            </a:r>
            <a:r>
              <a:rPr sz="2400" b="1" i="1" dirty="0">
                <a:latin typeface="Times New Roman"/>
                <a:cs typeface="Times New Roman"/>
              </a:rPr>
              <a:t>nt</a:t>
            </a:r>
            <a:r>
              <a:rPr sz="2400" b="1" i="1" spc="-5" dirty="0">
                <a:latin typeface="Times New Roman"/>
                <a:cs typeface="Times New Roman"/>
              </a:rPr>
              <a:t>e</a:t>
            </a:r>
            <a:r>
              <a:rPr sz="2400" b="1" i="1" dirty="0">
                <a:latin typeface="Times New Roman"/>
                <a:cs typeface="Times New Roman"/>
              </a:rPr>
              <a:t>d</a:t>
            </a:r>
            <a:r>
              <a:rPr sz="2400" b="1" i="1" spc="-4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wi</a:t>
            </a:r>
            <a:r>
              <a:rPr sz="2400" b="1" i="1" dirty="0">
                <a:latin typeface="Times New Roman"/>
                <a:cs typeface="Times New Roman"/>
              </a:rPr>
              <a:t>th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5" dirty="0">
                <a:latin typeface="Times New Roman"/>
                <a:cs typeface="Times New Roman"/>
              </a:rPr>
              <a:t>an </a:t>
            </a:r>
            <a:r>
              <a:rPr sz="2400" b="1" i="1" spc="-5" dirty="0">
                <a:latin typeface="Times New Roman"/>
                <a:cs typeface="Times New Roman"/>
              </a:rPr>
              <a:t>e</a:t>
            </a:r>
            <a:r>
              <a:rPr sz="2400" b="1" i="1" dirty="0">
                <a:latin typeface="Times New Roman"/>
                <a:cs typeface="Times New Roman"/>
              </a:rPr>
              <a:t>th</a:t>
            </a:r>
            <a:r>
              <a:rPr sz="2400" b="1" i="1" spc="-5" dirty="0">
                <a:latin typeface="Times New Roman"/>
                <a:cs typeface="Times New Roman"/>
              </a:rPr>
              <a:t>ic</a:t>
            </a:r>
            <a:r>
              <a:rPr sz="2400" b="1" i="1" spc="5" dirty="0">
                <a:latin typeface="Times New Roman"/>
                <a:cs typeface="Times New Roman"/>
              </a:rPr>
              <a:t>a</a:t>
            </a:r>
            <a:r>
              <a:rPr sz="2400" b="1" i="1" dirty="0">
                <a:latin typeface="Times New Roman"/>
                <a:cs typeface="Times New Roman"/>
              </a:rPr>
              <a:t>l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s</a:t>
            </a:r>
            <a:r>
              <a:rPr sz="2400" b="1" i="1" spc="-5" dirty="0">
                <a:latin typeface="Times New Roman"/>
                <a:cs typeface="Times New Roman"/>
              </a:rPr>
              <a:t>i</a:t>
            </a:r>
            <a:r>
              <a:rPr sz="2400" b="1" i="1" dirty="0">
                <a:latin typeface="Times New Roman"/>
                <a:cs typeface="Times New Roman"/>
              </a:rPr>
              <a:t>tu</a:t>
            </a:r>
            <a:r>
              <a:rPr sz="2400" b="1" i="1" spc="5" dirty="0">
                <a:latin typeface="Times New Roman"/>
                <a:cs typeface="Times New Roman"/>
              </a:rPr>
              <a:t>a</a:t>
            </a:r>
            <a:r>
              <a:rPr sz="2400" b="1" i="1" dirty="0">
                <a:latin typeface="Times New Roman"/>
                <a:cs typeface="Times New Roman"/>
              </a:rPr>
              <a:t>t</a:t>
            </a:r>
            <a:r>
              <a:rPr sz="2400" b="1" i="1" spc="-10" dirty="0">
                <a:latin typeface="Times New Roman"/>
                <a:cs typeface="Times New Roman"/>
              </a:rPr>
              <a:t>i</a:t>
            </a:r>
            <a:r>
              <a:rPr sz="2400" b="1" i="1" spc="5" dirty="0">
                <a:latin typeface="Times New Roman"/>
                <a:cs typeface="Times New Roman"/>
              </a:rPr>
              <a:t>o</a:t>
            </a:r>
            <a:r>
              <a:rPr sz="2400" b="1" i="1" dirty="0">
                <a:latin typeface="Times New Roman"/>
                <a:cs typeface="Times New Roman"/>
              </a:rPr>
              <a:t>n</a:t>
            </a:r>
            <a:r>
              <a:rPr sz="2400" b="1" i="1" spc="-4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th</a:t>
            </a:r>
            <a:r>
              <a:rPr sz="2400" b="1" i="1" spc="5" dirty="0">
                <a:latin typeface="Times New Roman"/>
                <a:cs typeface="Times New Roman"/>
              </a:rPr>
              <a:t>a</a:t>
            </a:r>
            <a:r>
              <a:rPr sz="2400" b="1" i="1" dirty="0">
                <a:latin typeface="Times New Roman"/>
                <a:cs typeface="Times New Roman"/>
              </a:rPr>
              <a:t>t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400" b="1" i="1" spc="5" dirty="0">
                <a:latin typeface="Times New Roman"/>
                <a:cs typeface="Times New Roman"/>
              </a:rPr>
              <a:t>yo</a:t>
            </a:r>
            <a:r>
              <a:rPr sz="2400" b="1" i="1" dirty="0">
                <a:latin typeface="Times New Roman"/>
                <a:cs typeface="Times New Roman"/>
              </a:rPr>
              <a:t>u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spc="5" dirty="0">
                <a:latin typeface="Times New Roman"/>
                <a:cs typeface="Times New Roman"/>
              </a:rPr>
              <a:t>a</a:t>
            </a:r>
            <a:r>
              <a:rPr sz="2400" b="1" i="1" spc="-40" dirty="0">
                <a:latin typeface="Times New Roman"/>
                <a:cs typeface="Times New Roman"/>
              </a:rPr>
              <a:t>r</a:t>
            </a:r>
            <a:r>
              <a:rPr sz="2400" b="1" i="1" dirty="0">
                <a:latin typeface="Times New Roman"/>
                <a:cs typeface="Times New Roman"/>
              </a:rPr>
              <a:t>e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n</a:t>
            </a:r>
            <a:r>
              <a:rPr sz="2400" b="1" i="1" spc="5" dirty="0">
                <a:latin typeface="Times New Roman"/>
                <a:cs typeface="Times New Roman"/>
              </a:rPr>
              <a:t>o</a:t>
            </a:r>
            <a:r>
              <a:rPr sz="2400" b="1" i="1" dirty="0">
                <a:latin typeface="Times New Roman"/>
                <a:cs typeface="Times New Roman"/>
              </a:rPr>
              <a:t>t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su</a:t>
            </a:r>
            <a:r>
              <a:rPr sz="2400" b="1" i="1" spc="-40" dirty="0">
                <a:latin typeface="Times New Roman"/>
                <a:cs typeface="Times New Roman"/>
              </a:rPr>
              <a:t>r</a:t>
            </a:r>
            <a:r>
              <a:rPr sz="2400" b="1" i="1" dirty="0">
                <a:latin typeface="Times New Roman"/>
                <a:cs typeface="Times New Roman"/>
              </a:rPr>
              <a:t>e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h</a:t>
            </a:r>
            <a:r>
              <a:rPr sz="2400" b="1" i="1" spc="5" dirty="0">
                <a:latin typeface="Times New Roman"/>
                <a:cs typeface="Times New Roman"/>
              </a:rPr>
              <a:t>o</a:t>
            </a:r>
            <a:r>
              <a:rPr sz="2400" b="1" i="1" dirty="0">
                <a:latin typeface="Times New Roman"/>
                <a:cs typeface="Times New Roman"/>
              </a:rPr>
              <a:t>w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to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h</a:t>
            </a:r>
            <a:r>
              <a:rPr sz="2400" b="1" i="1" spc="5" dirty="0">
                <a:latin typeface="Times New Roman"/>
                <a:cs typeface="Times New Roman"/>
              </a:rPr>
              <a:t>a</a:t>
            </a:r>
            <a:r>
              <a:rPr sz="2400" b="1" i="1" dirty="0">
                <a:latin typeface="Times New Roman"/>
                <a:cs typeface="Times New Roman"/>
              </a:rPr>
              <a:t>nd</a:t>
            </a:r>
            <a:r>
              <a:rPr sz="2400" b="1" i="1" spc="-10" dirty="0">
                <a:latin typeface="Times New Roman"/>
                <a:cs typeface="Times New Roman"/>
              </a:rPr>
              <a:t>l</a:t>
            </a:r>
            <a:r>
              <a:rPr sz="2400" b="1" i="1" spc="-5" dirty="0">
                <a:latin typeface="Times New Roman"/>
                <a:cs typeface="Times New Roman"/>
              </a:rPr>
              <a:t>e</a:t>
            </a:r>
            <a:r>
              <a:rPr sz="2400" b="1" i="1" dirty="0">
                <a:latin typeface="Times New Roman"/>
                <a:cs typeface="Times New Roman"/>
              </a:rPr>
              <a:t>,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jud</a:t>
            </a:r>
            <a:r>
              <a:rPr sz="2400" b="1" i="1" spc="5" dirty="0">
                <a:latin typeface="Times New Roman"/>
                <a:cs typeface="Times New Roman"/>
              </a:rPr>
              <a:t>g</a:t>
            </a:r>
            <a:r>
              <a:rPr sz="2400" b="1" i="1" dirty="0">
                <a:latin typeface="Times New Roman"/>
                <a:cs typeface="Times New Roman"/>
              </a:rPr>
              <a:t>e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5" dirty="0">
                <a:latin typeface="Times New Roman"/>
                <a:cs typeface="Times New Roman"/>
              </a:rPr>
              <a:t>yo</a:t>
            </a:r>
            <a:r>
              <a:rPr sz="2400" b="1" i="1" dirty="0">
                <a:latin typeface="Times New Roman"/>
                <a:cs typeface="Times New Roman"/>
              </a:rPr>
              <a:t>ur </a:t>
            </a:r>
            <a:r>
              <a:rPr sz="2400" b="1" i="1" spc="-40" dirty="0">
                <a:latin typeface="Times New Roman"/>
                <a:cs typeface="Times New Roman"/>
              </a:rPr>
              <a:t>r</a:t>
            </a:r>
            <a:r>
              <a:rPr sz="2400" b="1" i="1" spc="-5" dirty="0">
                <a:latin typeface="Times New Roman"/>
                <a:cs typeface="Times New Roman"/>
              </a:rPr>
              <a:t>e</a:t>
            </a:r>
            <a:r>
              <a:rPr sz="2400" b="1" i="1" dirty="0">
                <a:latin typeface="Times New Roman"/>
                <a:cs typeface="Times New Roman"/>
              </a:rPr>
              <a:t>sp</a:t>
            </a:r>
            <a:r>
              <a:rPr sz="2400" b="1" i="1" spc="5" dirty="0">
                <a:latin typeface="Times New Roman"/>
                <a:cs typeface="Times New Roman"/>
              </a:rPr>
              <a:t>o</a:t>
            </a:r>
            <a:r>
              <a:rPr sz="2400" b="1" i="1" dirty="0">
                <a:latin typeface="Times New Roman"/>
                <a:cs typeface="Times New Roman"/>
              </a:rPr>
              <a:t>nse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spc="5" dirty="0">
                <a:latin typeface="Times New Roman"/>
                <a:cs typeface="Times New Roman"/>
              </a:rPr>
              <a:t>aga</a:t>
            </a:r>
            <a:r>
              <a:rPr sz="2400" b="1" i="1" spc="-5" dirty="0">
                <a:latin typeface="Times New Roman"/>
                <a:cs typeface="Times New Roman"/>
              </a:rPr>
              <a:t>i</a:t>
            </a:r>
            <a:r>
              <a:rPr sz="2400" b="1" i="1" dirty="0">
                <a:latin typeface="Times New Roman"/>
                <a:cs typeface="Times New Roman"/>
              </a:rPr>
              <a:t>nst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the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f</a:t>
            </a:r>
            <a:r>
              <a:rPr sz="2400" b="1" i="1" spc="5" dirty="0">
                <a:latin typeface="Times New Roman"/>
                <a:cs typeface="Times New Roman"/>
              </a:rPr>
              <a:t>o</a:t>
            </a:r>
            <a:r>
              <a:rPr sz="2400" b="1" i="1" spc="-5" dirty="0">
                <a:latin typeface="Times New Roman"/>
                <a:cs typeface="Times New Roman"/>
              </a:rPr>
              <a:t>l</a:t>
            </a:r>
            <a:r>
              <a:rPr sz="2400" b="1" i="1" spc="-10" dirty="0">
                <a:latin typeface="Times New Roman"/>
                <a:cs typeface="Times New Roman"/>
              </a:rPr>
              <a:t>l</a:t>
            </a:r>
            <a:r>
              <a:rPr sz="2400" b="1" i="1" spc="5" dirty="0">
                <a:latin typeface="Times New Roman"/>
                <a:cs typeface="Times New Roman"/>
              </a:rPr>
              <a:t>o</a:t>
            </a:r>
            <a:r>
              <a:rPr sz="2400" b="1" i="1" spc="-10" dirty="0">
                <a:latin typeface="Times New Roman"/>
                <a:cs typeface="Times New Roman"/>
              </a:rPr>
              <a:t>w</a:t>
            </a:r>
            <a:r>
              <a:rPr sz="2400" b="1" i="1" spc="-5" dirty="0">
                <a:latin typeface="Times New Roman"/>
                <a:cs typeface="Times New Roman"/>
              </a:rPr>
              <a:t>i</a:t>
            </a:r>
            <a:r>
              <a:rPr sz="2400" b="1" i="1" dirty="0">
                <a:latin typeface="Times New Roman"/>
                <a:cs typeface="Times New Roman"/>
              </a:rPr>
              <a:t>ng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400" b="1" i="1" spc="5" dirty="0">
                <a:latin typeface="Times New Roman"/>
                <a:cs typeface="Times New Roman"/>
              </a:rPr>
              <a:t>g</a:t>
            </a:r>
            <a:r>
              <a:rPr sz="2400" b="1" i="1" dirty="0">
                <a:latin typeface="Times New Roman"/>
                <a:cs typeface="Times New Roman"/>
              </a:rPr>
              <a:t>u</a:t>
            </a:r>
            <a:r>
              <a:rPr sz="2400" b="1" i="1" spc="-10" dirty="0">
                <a:latin typeface="Times New Roman"/>
                <a:cs typeface="Times New Roman"/>
              </a:rPr>
              <a:t>i</a:t>
            </a:r>
            <a:r>
              <a:rPr sz="2400" b="1" i="1" dirty="0">
                <a:latin typeface="Times New Roman"/>
                <a:cs typeface="Times New Roman"/>
              </a:rPr>
              <a:t>d</a:t>
            </a:r>
            <a:r>
              <a:rPr sz="2400" b="1" i="1" spc="-5" dirty="0">
                <a:latin typeface="Times New Roman"/>
                <a:cs typeface="Times New Roman"/>
              </a:rPr>
              <a:t>e</a:t>
            </a:r>
            <a:r>
              <a:rPr sz="2400" b="1" i="1" spc="-10" dirty="0">
                <a:latin typeface="Times New Roman"/>
                <a:cs typeface="Times New Roman"/>
              </a:rPr>
              <a:t>l</a:t>
            </a:r>
            <a:r>
              <a:rPr sz="2400" b="1" i="1" spc="-5" dirty="0">
                <a:latin typeface="Times New Roman"/>
                <a:cs typeface="Times New Roman"/>
              </a:rPr>
              <a:t>i</a:t>
            </a:r>
            <a:r>
              <a:rPr sz="2400" b="1" i="1" dirty="0">
                <a:latin typeface="Times New Roman"/>
                <a:cs typeface="Times New Roman"/>
              </a:rPr>
              <a:t>n</a:t>
            </a:r>
            <a:r>
              <a:rPr sz="2400" b="1" i="1" spc="-5" dirty="0">
                <a:latin typeface="Times New Roman"/>
                <a:cs typeface="Times New Roman"/>
              </a:rPr>
              <a:t>es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i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755650" lvl="1" indent="-285750">
              <a:buClr>
                <a:srgbClr val="3366FF"/>
              </a:buClr>
              <a:buFont typeface="Wingdings" charset="2"/>
              <a:buChar char="Ø"/>
            </a:pPr>
            <a:r>
              <a:rPr sz="2200" spc="5" dirty="0" smtClean="0">
                <a:latin typeface="Times New Roman"/>
                <a:cs typeface="Times New Roman"/>
              </a:rPr>
              <a:t>Do</a:t>
            </a:r>
            <a:r>
              <a:rPr sz="2200" spc="-5" dirty="0" smtClean="0">
                <a:latin typeface="Times New Roman"/>
                <a:cs typeface="Times New Roman"/>
              </a:rPr>
              <a:t>e</a:t>
            </a:r>
            <a:r>
              <a:rPr sz="2200" dirty="0" smtClean="0">
                <a:latin typeface="Times New Roman"/>
                <a:cs typeface="Times New Roman"/>
              </a:rPr>
              <a:t>s</a:t>
            </a:r>
            <a:r>
              <a:rPr sz="2200" spc="-20" dirty="0" smtClean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 c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spc="5" dirty="0">
                <a:latin typeface="Times New Roman"/>
                <a:cs typeface="Times New Roman"/>
              </a:rPr>
              <a:t>p</a:t>
            </a:r>
            <a:r>
              <a:rPr sz="2200" spc="-10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y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w</a:t>
            </a:r>
            <a:r>
              <a:rPr sz="2200" spc="-10" dirty="0">
                <a:latin typeface="Times New Roman"/>
                <a:cs typeface="Times New Roman"/>
              </a:rPr>
              <a:t>i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lang="en-US" sz="2200" spc="-10" dirty="0" smtClean="0">
                <a:latin typeface="Times New Roman"/>
                <a:cs typeface="Times New Roman"/>
              </a:rPr>
              <a:t>SDM </a:t>
            </a:r>
            <a:r>
              <a:rPr sz="2200" dirty="0" smtClean="0">
                <a:latin typeface="Times New Roman"/>
                <a:cs typeface="Times New Roman"/>
              </a:rPr>
              <a:t>P</a:t>
            </a:r>
            <a:r>
              <a:rPr sz="2200" spc="5" dirty="0" smtClean="0">
                <a:latin typeface="Times New Roman"/>
                <a:cs typeface="Times New Roman"/>
              </a:rPr>
              <a:t>o</a:t>
            </a:r>
            <a:r>
              <a:rPr sz="2200" spc="-5" dirty="0" smtClean="0">
                <a:latin typeface="Times New Roman"/>
                <a:cs typeface="Times New Roman"/>
              </a:rPr>
              <a:t>l</a:t>
            </a:r>
            <a:r>
              <a:rPr sz="2200" spc="-10" dirty="0" smtClean="0">
                <a:latin typeface="Times New Roman"/>
                <a:cs typeface="Times New Roman"/>
              </a:rPr>
              <a:t>i</a:t>
            </a:r>
            <a:r>
              <a:rPr sz="2200" spc="-5" dirty="0" smtClean="0">
                <a:latin typeface="Times New Roman"/>
                <a:cs typeface="Times New Roman"/>
              </a:rPr>
              <a:t>cie</a:t>
            </a:r>
            <a:r>
              <a:rPr sz="2200" dirty="0" smtClean="0">
                <a:latin typeface="Times New Roman"/>
                <a:cs typeface="Times New Roman"/>
              </a:rPr>
              <a:t>s</a:t>
            </a:r>
            <a:r>
              <a:rPr sz="2200" spc="-35" dirty="0" smtClean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ce</a:t>
            </a:r>
            <a:r>
              <a:rPr sz="2200" spc="5" dirty="0">
                <a:latin typeface="Times New Roman"/>
                <a:cs typeface="Times New Roman"/>
              </a:rPr>
              <a:t>du</a:t>
            </a:r>
            <a:r>
              <a:rPr sz="2200" spc="-10" dirty="0">
                <a:latin typeface="Times New Roman"/>
                <a:cs typeface="Times New Roman"/>
              </a:rPr>
              <a:t>r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spc="-25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?</a:t>
            </a:r>
          </a:p>
          <a:p>
            <a:pPr marL="812165" marR="5080" lvl="1" indent="-342900"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200" spc="5" dirty="0" smtClean="0">
                <a:latin typeface="Times New Roman"/>
                <a:cs typeface="Times New Roman"/>
              </a:rPr>
              <a:t>Ho</a:t>
            </a:r>
            <a:r>
              <a:rPr sz="2200" dirty="0" smtClean="0">
                <a:latin typeface="Times New Roman"/>
                <a:cs typeface="Times New Roman"/>
              </a:rPr>
              <a:t>w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wou</a:t>
            </a:r>
            <a:r>
              <a:rPr sz="2200" spc="-5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y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u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</a:t>
            </a:r>
            <a:r>
              <a:rPr sz="2200" spc="-5" dirty="0">
                <a:latin typeface="Times New Roman"/>
                <a:cs typeface="Times New Roman"/>
              </a:rPr>
              <a:t>ee</a:t>
            </a:r>
            <a:r>
              <a:rPr sz="2200" dirty="0">
                <a:latin typeface="Times New Roman"/>
                <a:cs typeface="Times New Roman"/>
              </a:rPr>
              <a:t>l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f</a:t>
            </a:r>
            <a:r>
              <a:rPr sz="2200" spc="-5" dirty="0">
                <a:latin typeface="Times New Roman"/>
                <a:cs typeface="Times New Roman"/>
              </a:rPr>
              <a:t> t</a:t>
            </a:r>
            <a:r>
              <a:rPr sz="2200" spc="5" dirty="0">
                <a:latin typeface="Times New Roman"/>
                <a:cs typeface="Times New Roman"/>
              </a:rPr>
              <a:t>h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-10" dirty="0">
                <a:latin typeface="Times New Roman"/>
                <a:cs typeface="Times New Roman"/>
              </a:rPr>
              <a:t>i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spc="5" dirty="0">
                <a:latin typeface="Times New Roman"/>
                <a:cs typeface="Times New Roman"/>
              </a:rPr>
              <a:t>u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y</a:t>
            </a:r>
            <a:r>
              <a:rPr sz="2200" spc="5" dirty="0">
                <a:latin typeface="Times New Roman"/>
                <a:cs typeface="Times New Roman"/>
              </a:rPr>
              <a:t>ou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</a:t>
            </a:r>
            <a:r>
              <a:rPr sz="2200" spc="5" dirty="0">
                <a:latin typeface="Times New Roman"/>
                <a:cs typeface="Times New Roman"/>
              </a:rPr>
              <a:t>on</a:t>
            </a:r>
            <a:r>
              <a:rPr sz="2200" spc="-10" dirty="0">
                <a:latin typeface="Times New Roman"/>
                <a:cs typeface="Times New Roman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spc="5" dirty="0">
                <a:latin typeface="Times New Roman"/>
                <a:cs typeface="Times New Roman"/>
              </a:rPr>
              <a:t>p</a:t>
            </a:r>
            <a:r>
              <a:rPr sz="2200" spc="-10" dirty="0">
                <a:latin typeface="Times New Roman"/>
                <a:cs typeface="Times New Roman"/>
              </a:rPr>
              <a:t>l</a:t>
            </a:r>
            <a:r>
              <a:rPr sz="2200" spc="-5" dirty="0">
                <a:latin typeface="Times New Roman"/>
                <a:cs typeface="Times New Roman"/>
              </a:rPr>
              <a:t>ate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ac</a:t>
            </a:r>
            <a:r>
              <a:rPr sz="2200" spc="-10" dirty="0">
                <a:latin typeface="Times New Roman"/>
                <a:cs typeface="Times New Roman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spc="5" dirty="0">
                <a:latin typeface="Times New Roman"/>
                <a:cs typeface="Times New Roman"/>
              </a:rPr>
              <a:t>on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w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re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on </a:t>
            </a:r>
            <a:r>
              <a:rPr sz="2200" spc="-10" dirty="0">
                <a:latin typeface="Times New Roman"/>
                <a:cs typeface="Times New Roman"/>
              </a:rPr>
              <a:t>t</a:t>
            </a:r>
            <a:r>
              <a:rPr sz="2200" spc="5" dirty="0">
                <a:latin typeface="Times New Roman"/>
                <a:cs typeface="Times New Roman"/>
              </a:rPr>
              <a:t>h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fr</a:t>
            </a:r>
            <a:r>
              <a:rPr sz="2200" spc="5" dirty="0">
                <a:latin typeface="Times New Roman"/>
                <a:cs typeface="Times New Roman"/>
              </a:rPr>
              <a:t>on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p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f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rr</a:t>
            </a:r>
            <a:r>
              <a:rPr sz="2200" spc="5" dirty="0">
                <a:latin typeface="Times New Roman"/>
                <a:cs typeface="Times New Roman"/>
              </a:rPr>
              <a:t>ow</a:t>
            </a:r>
            <a:r>
              <a:rPr sz="2200" spc="-120" dirty="0">
                <a:latin typeface="Times New Roman"/>
                <a:cs typeface="Times New Roman"/>
              </a:rPr>
              <a:t>’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5" dirty="0">
                <a:latin typeface="Times New Roman"/>
                <a:cs typeface="Times New Roman"/>
              </a:rPr>
              <a:t>p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p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?</a:t>
            </a:r>
          </a:p>
          <a:p>
            <a:pPr marL="812800" lvl="1" indent="-342900"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200" spc="5" dirty="0" smtClean="0">
                <a:latin typeface="Times New Roman"/>
                <a:cs typeface="Times New Roman"/>
              </a:rPr>
              <a:t>Ho</a:t>
            </a:r>
            <a:r>
              <a:rPr sz="2200" dirty="0" smtClean="0">
                <a:latin typeface="Times New Roman"/>
                <a:cs typeface="Times New Roman"/>
              </a:rPr>
              <a:t>w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wou</a:t>
            </a:r>
            <a:r>
              <a:rPr sz="2200" spc="-10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</a:t>
            </a:r>
            <a:r>
              <a:rPr sz="2200" spc="5" dirty="0">
                <a:latin typeface="Times New Roman"/>
                <a:cs typeface="Times New Roman"/>
              </a:rPr>
              <a:t>h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spc="-10" dirty="0">
                <a:latin typeface="Times New Roman"/>
                <a:cs typeface="Times New Roman"/>
              </a:rPr>
              <a:t>t</a:t>
            </a:r>
            <a:r>
              <a:rPr sz="2200" spc="5" dirty="0">
                <a:latin typeface="Times New Roman"/>
                <a:cs typeface="Times New Roman"/>
              </a:rPr>
              <a:t>u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l</a:t>
            </a:r>
            <a:r>
              <a:rPr sz="2200" spc="5" dirty="0">
                <a:latin typeface="Times New Roman"/>
                <a:cs typeface="Times New Roman"/>
              </a:rPr>
              <a:t>oo</a:t>
            </a:r>
            <a:r>
              <a:rPr sz="2200" dirty="0">
                <a:latin typeface="Times New Roman"/>
                <a:cs typeface="Times New Roman"/>
              </a:rPr>
              <a:t>k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ou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p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ie</a:t>
            </a:r>
            <a:r>
              <a:rPr sz="2200" spc="5" dirty="0">
                <a:latin typeface="Times New Roman"/>
                <a:cs typeface="Times New Roman"/>
              </a:rPr>
              <a:t>n</a:t>
            </a:r>
            <a:r>
              <a:rPr sz="2200" spc="-10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f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spc="5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y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kn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w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</a:t>
            </a:r>
            <a:r>
              <a:rPr sz="2200" spc="5" dirty="0">
                <a:latin typeface="Times New Roman"/>
                <a:cs typeface="Times New Roman"/>
              </a:rPr>
              <a:t>h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</a:t>
            </a:r>
            <a:r>
              <a:rPr sz="2200" spc="5" dirty="0">
                <a:latin typeface="Times New Roman"/>
                <a:cs typeface="Times New Roman"/>
              </a:rPr>
              <a:t>u</a:t>
            </a:r>
            <a:r>
              <a:rPr sz="2200" spc="-10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l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d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ai</a:t>
            </a:r>
            <a:r>
              <a:rPr sz="2200" spc="-10" dirty="0">
                <a:latin typeface="Times New Roman"/>
                <a:cs typeface="Times New Roman"/>
              </a:rPr>
              <a:t>l</a:t>
            </a:r>
            <a:r>
              <a:rPr sz="2200" spc="-15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?</a:t>
            </a:r>
          </a:p>
          <a:p>
            <a:pPr marL="812800" lvl="1" indent="-342900"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200" spc="5" dirty="0" smtClean="0">
                <a:latin typeface="Times New Roman"/>
                <a:cs typeface="Times New Roman"/>
              </a:rPr>
              <a:t>Do</a:t>
            </a:r>
            <a:r>
              <a:rPr sz="2200" spc="-5" dirty="0" smtClean="0">
                <a:latin typeface="Times New Roman"/>
                <a:cs typeface="Times New Roman"/>
              </a:rPr>
              <a:t>e</a:t>
            </a:r>
            <a:r>
              <a:rPr sz="2200" dirty="0" smtClean="0">
                <a:latin typeface="Times New Roman"/>
                <a:cs typeface="Times New Roman"/>
              </a:rPr>
              <a:t>s</a:t>
            </a:r>
            <a:r>
              <a:rPr sz="2200" spc="-20" dirty="0" smtClean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y</a:t>
            </a:r>
            <a:r>
              <a:rPr sz="2200" spc="5" dirty="0">
                <a:latin typeface="Times New Roman"/>
                <a:cs typeface="Times New Roman"/>
              </a:rPr>
              <a:t>ou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ac</a:t>
            </a:r>
            <a:r>
              <a:rPr sz="2200" spc="-10" dirty="0">
                <a:latin typeface="Times New Roman"/>
                <a:cs typeface="Times New Roman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e </a:t>
            </a:r>
            <a:r>
              <a:rPr sz="2200" spc="-5" dirty="0">
                <a:latin typeface="Times New Roman"/>
                <a:cs typeface="Times New Roman"/>
              </a:rPr>
              <a:t>c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spc="-25" dirty="0">
                <a:latin typeface="Times New Roman"/>
                <a:cs typeface="Times New Roman"/>
              </a:rPr>
              <a:t>mm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15" y="175260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66800"/>
            <a:ext cx="785266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600" b="1" u="none" spc="-10" dirty="0"/>
              <a:t>E</a:t>
            </a:r>
            <a:r>
              <a:rPr sz="3600" b="1" u="none" spc="5" dirty="0"/>
              <a:t>x</a:t>
            </a:r>
            <a:r>
              <a:rPr sz="3600" b="1" u="none" dirty="0"/>
              <a:t>a</a:t>
            </a:r>
            <a:r>
              <a:rPr sz="3600" b="1" u="none" spc="-15" dirty="0"/>
              <a:t>m</a:t>
            </a:r>
            <a:r>
              <a:rPr sz="3600" b="1" u="none" spc="5" dirty="0"/>
              <a:t>pl</a:t>
            </a:r>
            <a:r>
              <a:rPr sz="3600" b="1" u="none" dirty="0"/>
              <a:t>es </a:t>
            </a:r>
            <a:r>
              <a:rPr sz="3600" b="1" u="none" spc="5" dirty="0"/>
              <a:t>o</a:t>
            </a:r>
            <a:r>
              <a:rPr sz="3600" b="1" u="none" dirty="0"/>
              <a:t>f</a:t>
            </a:r>
            <a:r>
              <a:rPr sz="3600" b="1" u="none" spc="-5" dirty="0"/>
              <a:t> </a:t>
            </a:r>
            <a:r>
              <a:rPr sz="3600" b="1" u="none" spc="-10" dirty="0"/>
              <a:t>N</a:t>
            </a:r>
            <a:r>
              <a:rPr sz="3600" b="1" u="none" spc="5" dirty="0"/>
              <a:t>on</a:t>
            </a:r>
            <a:r>
              <a:rPr sz="3600" b="1" u="none" dirty="0"/>
              <a:t>-c</a:t>
            </a:r>
            <a:r>
              <a:rPr sz="3600" b="1" u="none" spc="5" dirty="0"/>
              <a:t>o</a:t>
            </a:r>
            <a:r>
              <a:rPr sz="3600" b="1" u="none" spc="-15" dirty="0"/>
              <a:t>m</a:t>
            </a:r>
            <a:r>
              <a:rPr sz="3600" b="1" u="none" spc="5" dirty="0"/>
              <a:t>pli</a:t>
            </a:r>
            <a:r>
              <a:rPr sz="3600" b="1" u="none" dirty="0"/>
              <a:t>a</a:t>
            </a:r>
            <a:r>
              <a:rPr sz="3600" b="1" u="none" spc="5" dirty="0"/>
              <a:t>n</a:t>
            </a:r>
            <a:r>
              <a:rPr sz="3600" b="1" u="none" dirty="0"/>
              <a:t>ce</a:t>
            </a:r>
            <a:r>
              <a:rPr sz="3600" u="none" dirty="0"/>
              <a:t>: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990600" y="1905000"/>
            <a:ext cx="7699375" cy="4585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2000" spc="-5" dirty="0" smtClean="0">
                <a:latin typeface="Times New Roman"/>
                <a:cs typeface="Times New Roman"/>
              </a:rPr>
              <a:t>  </a:t>
            </a:r>
            <a:r>
              <a:rPr sz="2000" spc="-5" dirty="0" smtClean="0">
                <a:latin typeface="Times New Roman"/>
                <a:cs typeface="Times New Roman"/>
              </a:rPr>
              <a:t>M</a:t>
            </a:r>
            <a:r>
              <a:rPr sz="2000" spc="5" dirty="0" smtClean="0">
                <a:latin typeface="Times New Roman"/>
                <a:cs typeface="Times New Roman"/>
              </a:rPr>
              <a:t>e</a:t>
            </a:r>
            <a:r>
              <a:rPr sz="2000" dirty="0" smtClean="0">
                <a:latin typeface="Times New Roman"/>
                <a:cs typeface="Times New Roman"/>
              </a:rPr>
              <a:t>di</a:t>
            </a:r>
            <a:r>
              <a:rPr sz="2000" spc="5" dirty="0" smtClean="0">
                <a:latin typeface="Times New Roman"/>
                <a:cs typeface="Times New Roman"/>
              </a:rPr>
              <a:t>ca</a:t>
            </a:r>
            <a:r>
              <a:rPr sz="2000" dirty="0" smtClean="0">
                <a:latin typeface="Times New Roman"/>
                <a:cs typeface="Times New Roman"/>
              </a:rPr>
              <a:t>l</a:t>
            </a:r>
            <a:r>
              <a:rPr lang="en-US" sz="2000" dirty="0" smtClean="0">
                <a:latin typeface="Times New Roman"/>
                <a:cs typeface="Times New Roman"/>
              </a:rPr>
              <a:t>ly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unn</a:t>
            </a:r>
            <a:r>
              <a:rPr sz="2000" spc="5" dirty="0">
                <a:latin typeface="Times New Roman"/>
                <a:cs typeface="Times New Roman"/>
              </a:rPr>
              <a:t>ece</a:t>
            </a:r>
            <a:r>
              <a:rPr sz="2000" spc="-5" dirty="0">
                <a:latin typeface="Times New Roman"/>
                <a:cs typeface="Times New Roman"/>
              </a:rPr>
              <a:t>ss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rvi</a:t>
            </a:r>
            <a:r>
              <a:rPr sz="2000" spc="5" dirty="0">
                <a:latin typeface="Times New Roman"/>
                <a:cs typeface="Times New Roman"/>
              </a:rPr>
              <a:t>ces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0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000" dirty="0" smtClean="0">
                <a:latin typeface="Times New Roman"/>
                <a:cs typeface="Times New Roman"/>
              </a:rPr>
              <a:t>Billing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ervices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rendered</a:t>
            </a:r>
          </a:p>
          <a:p>
            <a:pPr marL="355600" indent="-342900">
              <a:lnSpc>
                <a:spcPct val="100000"/>
              </a:lnSpc>
              <a:spcBef>
                <a:spcPts val="180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000" spc="-5" dirty="0" smtClean="0">
                <a:latin typeface="Times New Roman"/>
                <a:cs typeface="Times New Roman"/>
              </a:rPr>
              <a:t>F</a:t>
            </a:r>
            <a:r>
              <a:rPr sz="2000" dirty="0" smtClean="0">
                <a:latin typeface="Times New Roman"/>
                <a:cs typeface="Times New Roman"/>
              </a:rPr>
              <a:t>al</a:t>
            </a:r>
            <a:r>
              <a:rPr sz="2000" spc="-5" dirty="0" smtClean="0">
                <a:latin typeface="Times New Roman"/>
                <a:cs typeface="Times New Roman"/>
              </a:rPr>
              <a:t>s</a:t>
            </a:r>
            <a:r>
              <a:rPr sz="2000" dirty="0" smtClean="0">
                <a:latin typeface="Times New Roman"/>
                <a:cs typeface="Times New Roman"/>
              </a:rPr>
              <a:t>if</a:t>
            </a:r>
            <a:r>
              <a:rPr sz="2000" spc="20" dirty="0" smtClean="0">
                <a:latin typeface="Times New Roman"/>
                <a:cs typeface="Times New Roman"/>
              </a:rPr>
              <a:t>y</a:t>
            </a:r>
            <a:r>
              <a:rPr sz="2000" dirty="0" smtClean="0">
                <a:latin typeface="Times New Roman"/>
                <a:cs typeface="Times New Roman"/>
              </a:rPr>
              <a:t>ing</a:t>
            </a:r>
            <a:r>
              <a:rPr sz="2000" spc="-3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docu</a:t>
            </a:r>
            <a:r>
              <a:rPr sz="2000" spc="-1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entation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5" dirty="0">
                <a:latin typeface="Times New Roman"/>
                <a:cs typeface="Times New Roman"/>
              </a:rPr>
              <a:t> s</a:t>
            </a:r>
            <a:r>
              <a:rPr sz="2000" dirty="0">
                <a:latin typeface="Times New Roman"/>
                <a:cs typeface="Times New Roman"/>
              </a:rPr>
              <a:t>igning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patient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note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/records</a:t>
            </a:r>
          </a:p>
          <a:p>
            <a:pPr marL="355600" indent="-342900">
              <a:lnSpc>
                <a:spcPct val="100000"/>
              </a:lnSpc>
              <a:spcBef>
                <a:spcPts val="180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000" spc="-5" dirty="0" smtClean="0">
                <a:latin typeface="Times New Roman"/>
                <a:cs typeface="Times New Roman"/>
              </a:rPr>
              <a:t>U</a:t>
            </a:r>
            <a:r>
              <a:rPr sz="2000" dirty="0" smtClean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-coding</a:t>
            </a:r>
          </a:p>
          <a:p>
            <a:pPr marL="355600" indent="-342900">
              <a:lnSpc>
                <a:spcPct val="100000"/>
              </a:lnSpc>
              <a:spcBef>
                <a:spcPts val="190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000" spc="-5" dirty="0" smtClean="0">
                <a:latin typeface="Times New Roman"/>
                <a:cs typeface="Times New Roman"/>
              </a:rPr>
              <a:t>U</a:t>
            </a:r>
            <a:r>
              <a:rPr sz="2000" dirty="0" smtClean="0">
                <a:latin typeface="Times New Roman"/>
                <a:cs typeface="Times New Roman"/>
              </a:rPr>
              <a:t>nethical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behavior</a:t>
            </a:r>
          </a:p>
          <a:p>
            <a:pPr marL="355600" indent="-342900">
              <a:lnSpc>
                <a:spcPct val="100000"/>
              </a:lnSpc>
              <a:spcBef>
                <a:spcPts val="180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000" spc="-5" dirty="0" smtClean="0">
                <a:latin typeface="Times New Roman"/>
                <a:cs typeface="Times New Roman"/>
              </a:rPr>
              <a:t>D</a:t>
            </a:r>
            <a:r>
              <a:rPr sz="2000" dirty="0" smtClean="0">
                <a:latin typeface="Times New Roman"/>
                <a:cs typeface="Times New Roman"/>
              </a:rPr>
              <a:t>uplicate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billing</a:t>
            </a:r>
          </a:p>
          <a:p>
            <a:pPr marL="355600" indent="-342900">
              <a:lnSpc>
                <a:spcPct val="100000"/>
              </a:lnSpc>
              <a:spcBef>
                <a:spcPts val="180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000" spc="-5" dirty="0" smtClean="0">
                <a:latin typeface="Times New Roman"/>
                <a:cs typeface="Times New Roman"/>
              </a:rPr>
              <a:t>K</a:t>
            </a:r>
            <a:r>
              <a:rPr sz="2000" dirty="0" smtClean="0">
                <a:latin typeface="Times New Roman"/>
                <a:cs typeface="Times New Roman"/>
              </a:rPr>
              <a:t>no</a:t>
            </a:r>
            <a:r>
              <a:rPr sz="2000" spc="-5" dirty="0" smtClean="0">
                <a:latin typeface="Times New Roman"/>
                <a:cs typeface="Times New Roman"/>
              </a:rPr>
              <a:t>w</a:t>
            </a:r>
            <a:r>
              <a:rPr sz="2000" dirty="0" smtClean="0">
                <a:latin typeface="Times New Roman"/>
                <a:cs typeface="Times New Roman"/>
              </a:rPr>
              <a:t>ing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ss</a:t>
            </a:r>
            <a:r>
              <a:rPr sz="2000" dirty="0">
                <a:latin typeface="Times New Roman"/>
                <a:cs typeface="Times New Roman"/>
              </a:rPr>
              <a:t>ue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reporting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</a:p>
          <a:p>
            <a:pPr marL="354965" marR="302895" indent="-342900">
              <a:lnSpc>
                <a:spcPts val="1939"/>
              </a:lnSpc>
              <a:spcBef>
                <a:spcPts val="439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000" dirty="0" smtClean="0">
                <a:latin typeface="Times New Roman"/>
                <a:cs typeface="Times New Roman"/>
              </a:rPr>
              <a:t>Inti</a:t>
            </a:r>
            <a:r>
              <a:rPr sz="2000" spc="-10" dirty="0" smtClean="0">
                <a:latin typeface="Times New Roman"/>
                <a:cs typeface="Times New Roman"/>
              </a:rPr>
              <a:t>m</a:t>
            </a:r>
            <a:r>
              <a:rPr sz="2000" dirty="0" smtClean="0">
                <a:latin typeface="Times New Roman"/>
                <a:cs typeface="Times New Roman"/>
              </a:rPr>
              <a:t>idation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and/or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retaliation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ard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individual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ho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reports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-1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pliance </a:t>
            </a:r>
            <a:r>
              <a:rPr sz="2000" dirty="0" smtClean="0">
                <a:latin typeface="Times New Roman"/>
                <a:cs typeface="Times New Roman"/>
              </a:rPr>
              <a:t>i</a:t>
            </a:r>
            <a:r>
              <a:rPr sz="2000" spc="-5" dirty="0" smtClean="0">
                <a:latin typeface="Times New Roman"/>
                <a:cs typeface="Times New Roman"/>
              </a:rPr>
              <a:t>ss</a:t>
            </a:r>
            <a:r>
              <a:rPr sz="2000" dirty="0" smtClean="0">
                <a:latin typeface="Times New Roman"/>
                <a:cs typeface="Times New Roman"/>
              </a:rPr>
              <a:t>ue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0"/>
              </a:spcBef>
              <a:buClr>
                <a:srgbClr val="3366FF"/>
              </a:buClr>
              <a:buFont typeface="Wingdings" charset="2"/>
              <a:buChar char="Ø"/>
              <a:tabLst>
                <a:tab pos="2058670" algn="l"/>
              </a:tabLst>
            </a:pPr>
            <a:r>
              <a:rPr sz="2000" b="1" spc="-5" dirty="0" smtClean="0">
                <a:latin typeface="Times New Roman"/>
                <a:cs typeface="Times New Roman"/>
              </a:rPr>
              <a:t>DO</a:t>
            </a:r>
            <a:r>
              <a:rPr sz="2000" b="1" dirty="0" smtClean="0">
                <a:latin typeface="Times New Roman"/>
                <a:cs typeface="Times New Roman"/>
              </a:rPr>
              <a:t>H </a:t>
            </a:r>
            <a:r>
              <a:rPr sz="2000" b="1" spc="-5" dirty="0" smtClean="0">
                <a:latin typeface="Times New Roman"/>
                <a:cs typeface="Times New Roman"/>
              </a:rPr>
              <a:t>R</a:t>
            </a:r>
            <a:r>
              <a:rPr sz="2000" b="1" dirty="0" smtClean="0">
                <a:latin typeface="Times New Roman"/>
                <a:cs typeface="Times New Roman"/>
              </a:rPr>
              <a:t>egulation</a:t>
            </a:r>
            <a:r>
              <a:rPr lang="en-US" sz="2000" b="1" dirty="0" smtClean="0">
                <a:latin typeface="Times New Roman"/>
                <a:cs typeface="Times New Roman"/>
              </a:rPr>
              <a:t>s</a:t>
            </a:r>
            <a:r>
              <a:rPr sz="2000" dirty="0" smtClean="0">
                <a:latin typeface="Times New Roman"/>
                <a:cs typeface="Times New Roman"/>
              </a:rPr>
              <a:t>:</a:t>
            </a:r>
            <a:r>
              <a:rPr sz="2000" dirty="0">
                <a:latin typeface="Times New Roman"/>
                <a:cs typeface="Times New Roman"/>
              </a:rPr>
              <a:t>	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812800" lvl="1" indent="-342900">
              <a:spcBef>
                <a:spcPts val="150"/>
              </a:spcBef>
              <a:buClr>
                <a:srgbClr val="3366FF"/>
              </a:buClr>
              <a:buFont typeface="Wingdings" charset="2"/>
              <a:buChar char="²"/>
              <a:tabLst>
                <a:tab pos="205867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Failure to wear your name tag</a:t>
            </a:r>
            <a:endParaRPr dirty="0">
              <a:latin typeface="Times New Roman"/>
              <a:cs typeface="Times New Roman"/>
            </a:endParaRPr>
          </a:p>
          <a:p>
            <a:pPr marL="812166" marR="5080" lvl="1" indent="-342900" algn="just">
              <a:lnSpc>
                <a:spcPts val="1939"/>
              </a:lnSpc>
              <a:spcBef>
                <a:spcPts val="425"/>
              </a:spcBef>
              <a:buClr>
                <a:srgbClr val="3366FF"/>
              </a:buClr>
              <a:buFont typeface="Wingdings" charset="2"/>
              <a:buChar char="²"/>
            </a:pPr>
            <a:r>
              <a:rPr lang="en-US" spc="-5" dirty="0" smtClean="0">
                <a:latin typeface="Times New Roman"/>
                <a:cs typeface="Times New Roman"/>
              </a:rPr>
              <a:t>Failure to get your Flu Shot by </a:t>
            </a:r>
            <a:r>
              <a:rPr lang="en-US" dirty="0" smtClean="0">
                <a:latin typeface="Times New Roman"/>
                <a:cs typeface="Times New Roman"/>
              </a:rPr>
              <a:t>SDM </a:t>
            </a:r>
            <a:r>
              <a:rPr spc="-5" dirty="0" smtClean="0">
                <a:latin typeface="Times New Roman"/>
                <a:cs typeface="Times New Roman"/>
              </a:rPr>
              <a:t>D</a:t>
            </a:r>
            <a:r>
              <a:rPr dirty="0" smtClean="0">
                <a:latin typeface="Times New Roman"/>
                <a:cs typeface="Times New Roman"/>
              </a:rPr>
              <a:t>eadline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of  November 1, 2014 </a:t>
            </a:r>
          </a:p>
          <a:p>
            <a:pPr marL="1269366" marR="5080" lvl="2" indent="-342900" algn="just">
              <a:lnSpc>
                <a:spcPts val="1939"/>
              </a:lnSpc>
              <a:spcBef>
                <a:spcPts val="425"/>
              </a:spcBef>
              <a:buClr>
                <a:srgbClr val="3366FF"/>
              </a:buClr>
              <a:buFont typeface="Wingdings" charset="2"/>
              <a:buChar char="v"/>
            </a:pPr>
            <a:r>
              <a:rPr lang="en-US" spc="-5" dirty="0" smtClean="0">
                <a:latin typeface="Times New Roman"/>
                <a:cs typeface="Times New Roman"/>
              </a:rPr>
              <a:t>If you </a:t>
            </a:r>
            <a:r>
              <a:rPr dirty="0" smtClean="0">
                <a:latin typeface="Times New Roman"/>
                <a:cs typeface="Times New Roman"/>
              </a:rPr>
              <a:t>decline,</a:t>
            </a:r>
            <a:r>
              <a:rPr spc="-2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form</a:t>
            </a:r>
            <a:r>
              <a:rPr spc="-5" dirty="0">
                <a:latin typeface="Times New Roman"/>
                <a:cs typeface="Times New Roman"/>
              </a:rPr>
              <a:t> s</a:t>
            </a:r>
            <a:r>
              <a:rPr dirty="0">
                <a:latin typeface="Times New Roman"/>
                <a:cs typeface="Times New Roman"/>
              </a:rPr>
              <a:t>hould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should be returned </a:t>
            </a:r>
            <a:r>
              <a:rPr dirty="0" smtClean="0">
                <a:latin typeface="Times New Roman"/>
                <a:cs typeface="Times New Roman"/>
              </a:rPr>
              <a:t>and</a:t>
            </a:r>
            <a:r>
              <a:rPr spc="5" dirty="0" smtClean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ks </a:t>
            </a:r>
            <a:r>
              <a:rPr spc="-5" dirty="0">
                <a:latin typeface="Times New Roman"/>
                <a:cs typeface="Times New Roman"/>
              </a:rPr>
              <a:t>w</a:t>
            </a:r>
            <a:r>
              <a:rPr dirty="0">
                <a:latin typeface="Times New Roman"/>
                <a:cs typeface="Times New Roman"/>
              </a:rPr>
              <a:t>ill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andatory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dirty="0">
                <a:latin typeface="Times New Roman"/>
                <a:cs typeface="Times New Roman"/>
              </a:rPr>
              <a:t>ou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</a:t>
            </a:r>
            <a:r>
              <a:rPr dirty="0">
                <a:latin typeface="Times New Roman"/>
                <a:cs typeface="Times New Roman"/>
              </a:rPr>
              <a:t>hen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</a:t>
            </a:r>
            <a:r>
              <a:rPr spc="-10" dirty="0">
                <a:latin typeface="Times New Roman"/>
                <a:cs typeface="Times New Roman"/>
              </a:rPr>
              <a:t>mm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ss</a:t>
            </a:r>
            <a:r>
              <a:rPr dirty="0">
                <a:latin typeface="Times New Roman"/>
                <a:cs typeface="Times New Roman"/>
              </a:rPr>
              <a:t>ioner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H</a:t>
            </a:r>
            <a:r>
              <a:rPr dirty="0">
                <a:latin typeface="Times New Roman"/>
                <a:cs typeface="Times New Roman"/>
              </a:rPr>
              <a:t>ealth declares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peak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flu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ea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143000"/>
            <a:ext cx="7852663" cy="997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4769" algn="ctr">
              <a:lnSpc>
                <a:spcPct val="80000"/>
              </a:lnSpc>
              <a:buClr>
                <a:srgbClr val="3366FF"/>
              </a:buClr>
            </a:pPr>
            <a:r>
              <a:rPr lang="en-US" b="1" u="none" spc="-30" dirty="0" smtClean="0"/>
              <a:t>The Importance of Accurate and Complete Documentation:</a:t>
            </a:r>
            <a:r>
              <a:rPr lang="en-US" b="1" u="none" spc="-30" dirty="0"/>
              <a:t/>
            </a:r>
            <a:br>
              <a:rPr lang="en-US" b="1" u="none" spc="-30" dirty="0"/>
            </a:br>
            <a:endParaRPr sz="2400" u="none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2057400"/>
            <a:ext cx="7827009" cy="414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365" marR="5080" lvl="2" indent="-34290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2400" u="none" spc="-30" dirty="0" smtClean="0">
                <a:latin typeface="Times New Roman"/>
                <a:cs typeface="Times New Roman"/>
              </a:rPr>
              <a:t>D</a:t>
            </a:r>
            <a:r>
              <a:rPr lang="en-US" sz="2400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u="none" spc="-10" dirty="0" smtClean="0">
                <a:latin typeface="Times New Roman"/>
                <a:cs typeface="Times New Roman"/>
              </a:rPr>
              <a:t>nt</a:t>
            </a:r>
            <a:r>
              <a:rPr lang="en-US" sz="2400" u="none" spc="-25" dirty="0" smtClean="0">
                <a:latin typeface="Times New Roman"/>
                <a:cs typeface="Times New Roman"/>
              </a:rPr>
              <a:t>a</a:t>
            </a:r>
            <a:r>
              <a:rPr lang="en-US" sz="2400" u="none" spc="-10" dirty="0" smtClean="0">
                <a:latin typeface="Times New Roman"/>
                <a:cs typeface="Times New Roman"/>
              </a:rPr>
              <a:t>l</a:t>
            </a:r>
            <a:r>
              <a:rPr lang="en-US" sz="2400" u="none" spc="-5" dirty="0" smtClean="0">
                <a:latin typeface="Times New Roman"/>
                <a:cs typeface="Times New Roman"/>
              </a:rPr>
              <a:t> </a:t>
            </a:r>
            <a:r>
              <a:rPr lang="en-US" sz="2400" u="none" spc="-10" dirty="0" smtClean="0">
                <a:latin typeface="Times New Roman"/>
                <a:cs typeface="Times New Roman"/>
              </a:rPr>
              <a:t>do</a:t>
            </a:r>
            <a:r>
              <a:rPr lang="en-US" sz="2400" u="none" spc="-25" dirty="0" smtClean="0">
                <a:latin typeface="Times New Roman"/>
                <a:cs typeface="Times New Roman"/>
              </a:rPr>
              <a:t>c</a:t>
            </a:r>
            <a:r>
              <a:rPr lang="en-US" sz="2400" u="none" spc="-10" dirty="0" smtClean="0">
                <a:latin typeface="Times New Roman"/>
                <a:cs typeface="Times New Roman"/>
              </a:rPr>
              <a:t>u</a:t>
            </a:r>
            <a:r>
              <a:rPr lang="en-US" sz="2400" u="none" spc="-45" dirty="0" smtClean="0">
                <a:latin typeface="Times New Roman"/>
                <a:cs typeface="Times New Roman"/>
              </a:rPr>
              <a:t>m</a:t>
            </a:r>
            <a:r>
              <a:rPr lang="en-US" sz="2400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u="none" spc="-10" dirty="0" smtClean="0">
                <a:latin typeface="Times New Roman"/>
                <a:cs typeface="Times New Roman"/>
              </a:rPr>
              <a:t>nt</a:t>
            </a:r>
            <a:r>
              <a:rPr lang="en-US" sz="2400" u="none" spc="-25" dirty="0" smtClean="0">
                <a:latin typeface="Times New Roman"/>
                <a:cs typeface="Times New Roman"/>
              </a:rPr>
              <a:t>a</a:t>
            </a:r>
            <a:r>
              <a:rPr lang="en-US" sz="2400" u="none" spc="-10" dirty="0" smtClean="0">
                <a:latin typeface="Times New Roman"/>
                <a:cs typeface="Times New Roman"/>
              </a:rPr>
              <a:t>tion</a:t>
            </a:r>
            <a:r>
              <a:rPr lang="en-US" sz="2400" u="none" spc="-25" dirty="0" smtClean="0">
                <a:latin typeface="Times New Roman"/>
                <a:cs typeface="Times New Roman"/>
              </a:rPr>
              <a:t> </a:t>
            </a:r>
            <a:r>
              <a:rPr lang="en-US" sz="2400" u="none" spc="-45" dirty="0" smtClean="0">
                <a:latin typeface="Times New Roman"/>
                <a:cs typeface="Times New Roman"/>
              </a:rPr>
              <a:t>m</a:t>
            </a:r>
            <a:r>
              <a:rPr lang="en-US" sz="2400" u="none" spc="-10" dirty="0" smtClean="0">
                <a:latin typeface="Times New Roman"/>
                <a:cs typeface="Times New Roman"/>
              </a:rPr>
              <a:t>ust</a:t>
            </a:r>
            <a:r>
              <a:rPr lang="en-US" sz="2400" u="none" spc="-15" dirty="0" smtClean="0">
                <a:latin typeface="Times New Roman"/>
                <a:cs typeface="Times New Roman"/>
              </a:rPr>
              <a:t> </a:t>
            </a:r>
            <a:r>
              <a:rPr lang="en-US" sz="2400" b="1" u="none" spc="-10" dirty="0" smtClean="0">
                <a:latin typeface="Times New Roman"/>
                <a:cs typeface="Times New Roman"/>
              </a:rPr>
              <a:t>suppo</a:t>
            </a:r>
            <a:r>
              <a:rPr lang="en-US" sz="2400" b="1" u="none" spc="-25" dirty="0" smtClean="0">
                <a:latin typeface="Times New Roman"/>
                <a:cs typeface="Times New Roman"/>
              </a:rPr>
              <a:t>r</a:t>
            </a:r>
            <a:r>
              <a:rPr lang="en-US" sz="2400" b="1" u="none" spc="-10" dirty="0" smtClean="0">
                <a:latin typeface="Times New Roman"/>
                <a:cs typeface="Times New Roman"/>
              </a:rPr>
              <a:t>t</a:t>
            </a:r>
            <a:r>
              <a:rPr lang="en-US" sz="2400" b="1" u="none" dirty="0" smtClean="0">
                <a:latin typeface="Times New Roman"/>
                <a:cs typeface="Times New Roman"/>
              </a:rPr>
              <a:t> </a:t>
            </a:r>
            <a:r>
              <a:rPr lang="en-US" sz="2400" b="1" u="none" spc="-10" dirty="0" smtClean="0">
                <a:latin typeface="Times New Roman"/>
                <a:cs typeface="Times New Roman"/>
              </a:rPr>
              <a:t>the</a:t>
            </a:r>
            <a:r>
              <a:rPr lang="en-US" sz="2400" b="1" u="none" spc="-15" dirty="0" smtClean="0">
                <a:latin typeface="Times New Roman"/>
                <a:cs typeface="Times New Roman"/>
              </a:rPr>
              <a:t> d</a:t>
            </a:r>
            <a:r>
              <a:rPr lang="en-US" sz="2400" b="1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b="1" u="none" spc="-10" dirty="0" smtClean="0">
                <a:latin typeface="Times New Roman"/>
                <a:cs typeface="Times New Roman"/>
              </a:rPr>
              <a:t>ntal</a:t>
            </a:r>
            <a:r>
              <a:rPr lang="en-US" sz="2400" b="1" u="none" spc="-5" dirty="0" smtClean="0">
                <a:latin typeface="Times New Roman"/>
                <a:cs typeface="Times New Roman"/>
              </a:rPr>
              <a:t> </a:t>
            </a:r>
            <a:r>
              <a:rPr lang="en-US" sz="2400" b="1" u="none" spc="-15" dirty="0" smtClean="0">
                <a:latin typeface="Times New Roman"/>
                <a:cs typeface="Times New Roman"/>
              </a:rPr>
              <a:t>n</a:t>
            </a:r>
            <a:r>
              <a:rPr lang="en-US" sz="2400" b="1" u="none" spc="-25" dirty="0" smtClean="0">
                <a:latin typeface="Times New Roman"/>
                <a:cs typeface="Times New Roman"/>
              </a:rPr>
              <a:t>ece</a:t>
            </a:r>
            <a:r>
              <a:rPr lang="en-US" sz="2400" b="1" u="none" spc="-10" dirty="0" smtClean="0">
                <a:latin typeface="Times New Roman"/>
                <a:cs typeface="Times New Roman"/>
              </a:rPr>
              <a:t>ssity</a:t>
            </a:r>
            <a:r>
              <a:rPr lang="en-US" sz="2400" b="1" u="none" spc="-15" dirty="0" smtClean="0">
                <a:latin typeface="Times New Roman"/>
                <a:cs typeface="Times New Roman"/>
              </a:rPr>
              <a:t> </a:t>
            </a:r>
            <a:r>
              <a:rPr lang="en-US" sz="2400" b="1" u="none" spc="-10" dirty="0" smtClean="0">
                <a:latin typeface="Times New Roman"/>
                <a:cs typeface="Times New Roman"/>
              </a:rPr>
              <a:t>of</a:t>
            </a:r>
            <a:r>
              <a:rPr lang="en-US" sz="2400" b="1" u="none" spc="-15" dirty="0" smtClean="0">
                <a:latin typeface="Times New Roman"/>
                <a:cs typeface="Times New Roman"/>
              </a:rPr>
              <a:t> </a:t>
            </a:r>
            <a:r>
              <a:rPr lang="en-US" sz="2400" b="1" u="none" spc="-10" dirty="0" smtClean="0">
                <a:latin typeface="Times New Roman"/>
                <a:cs typeface="Times New Roman"/>
              </a:rPr>
              <a:t>the</a:t>
            </a:r>
            <a:r>
              <a:rPr lang="en-US" sz="2400" b="1" u="none" spc="-25" dirty="0" smtClean="0">
                <a:latin typeface="Times New Roman"/>
                <a:cs typeface="Times New Roman"/>
              </a:rPr>
              <a:t> </a:t>
            </a:r>
            <a:r>
              <a:rPr lang="en-US" sz="2400" b="1" u="none" spc="-10" dirty="0" smtClean="0">
                <a:latin typeface="Times New Roman"/>
                <a:cs typeface="Times New Roman"/>
              </a:rPr>
              <a:t>s</a:t>
            </a:r>
            <a:r>
              <a:rPr lang="en-US" sz="2400" b="1" u="none" spc="-25" dirty="0" smtClean="0">
                <a:latin typeface="Times New Roman"/>
                <a:cs typeface="Times New Roman"/>
              </a:rPr>
              <a:t>er</a:t>
            </a:r>
            <a:r>
              <a:rPr lang="en-US" sz="2400" b="1" u="none" spc="-10" dirty="0" smtClean="0">
                <a:latin typeface="Times New Roman"/>
                <a:cs typeface="Times New Roman"/>
              </a:rPr>
              <a:t>vi</a:t>
            </a:r>
            <a:r>
              <a:rPr lang="en-US" sz="2400" b="1" u="none" spc="-25" dirty="0" smtClean="0">
                <a:latin typeface="Times New Roman"/>
                <a:cs typeface="Times New Roman"/>
              </a:rPr>
              <a:t>c</a:t>
            </a:r>
            <a:r>
              <a:rPr lang="en-US" sz="2400" b="1" u="none" spc="-30" dirty="0" smtClean="0">
                <a:latin typeface="Times New Roman"/>
                <a:cs typeface="Times New Roman"/>
              </a:rPr>
              <a:t>e</a:t>
            </a:r>
            <a:r>
              <a:rPr lang="en-US" sz="2400" b="1" u="none" spc="-10" dirty="0" smtClean="0">
                <a:latin typeface="Times New Roman"/>
                <a:cs typeface="Times New Roman"/>
              </a:rPr>
              <a:t>,</a:t>
            </a:r>
            <a:r>
              <a:rPr lang="en-US" sz="2400" b="1" u="none" dirty="0" smtClean="0">
                <a:latin typeface="Times New Roman"/>
                <a:cs typeface="Times New Roman"/>
              </a:rPr>
              <a:t> </a:t>
            </a:r>
            <a:r>
              <a:rPr lang="en-US" sz="2400" u="none" spc="-15" dirty="0" smtClean="0">
                <a:latin typeface="Times New Roman"/>
                <a:cs typeface="Times New Roman"/>
              </a:rPr>
              <a:t>to</a:t>
            </a:r>
            <a:r>
              <a:rPr lang="en-US" sz="2400" u="none" spc="-10" dirty="0" smtClean="0">
                <a:latin typeface="Times New Roman"/>
                <a:cs typeface="Times New Roman"/>
              </a:rPr>
              <a:t> </a:t>
            </a:r>
            <a:r>
              <a:rPr lang="en-US" sz="2400" u="none" spc="-30" dirty="0" smtClean="0">
                <a:latin typeface="Times New Roman"/>
                <a:cs typeface="Times New Roman"/>
              </a:rPr>
              <a:t>w</a:t>
            </a:r>
            <a:r>
              <a:rPr lang="en-US" sz="2400" u="none" spc="-10" dirty="0" smtClean="0">
                <a:latin typeface="Times New Roman"/>
                <a:cs typeface="Times New Roman"/>
              </a:rPr>
              <a:t>h</a:t>
            </a:r>
            <a:r>
              <a:rPr lang="en-US" sz="2400" u="none" spc="-25" dirty="0" smtClean="0">
                <a:latin typeface="Times New Roman"/>
                <a:cs typeface="Times New Roman"/>
              </a:rPr>
              <a:t>a</a:t>
            </a:r>
            <a:r>
              <a:rPr lang="en-US" sz="2400" u="none" spc="-10" dirty="0" smtClean="0">
                <a:latin typeface="Times New Roman"/>
                <a:cs typeface="Times New Roman"/>
              </a:rPr>
              <a:t>t</a:t>
            </a:r>
            <a:r>
              <a:rPr lang="en-US" sz="2400" u="none" spc="10" dirty="0" smtClean="0">
                <a:latin typeface="Times New Roman"/>
                <a:cs typeface="Times New Roman"/>
              </a:rPr>
              <a:t> </a:t>
            </a:r>
            <a:r>
              <a:rPr lang="en-US" sz="2400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u="none" spc="-10" dirty="0" smtClean="0">
                <a:latin typeface="Times New Roman"/>
                <a:cs typeface="Times New Roman"/>
              </a:rPr>
              <a:t>xt</a:t>
            </a:r>
            <a:r>
              <a:rPr lang="en-US" sz="2400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u="none" spc="-10" dirty="0" smtClean="0">
                <a:latin typeface="Times New Roman"/>
                <a:cs typeface="Times New Roman"/>
              </a:rPr>
              <a:t>nt</a:t>
            </a:r>
            <a:r>
              <a:rPr lang="en-US" sz="2400" u="none" spc="-15" dirty="0" smtClean="0">
                <a:latin typeface="Times New Roman"/>
                <a:cs typeface="Times New Roman"/>
              </a:rPr>
              <a:t> </a:t>
            </a:r>
            <a:r>
              <a:rPr lang="en-US" sz="2400" u="none" spc="-10" dirty="0" smtClean="0">
                <a:latin typeface="Times New Roman"/>
                <a:cs typeface="Times New Roman"/>
              </a:rPr>
              <a:t>th</a:t>
            </a:r>
            <a:r>
              <a:rPr lang="en-US" sz="2400" u="none" spc="-15" dirty="0" smtClean="0">
                <a:latin typeface="Times New Roman"/>
                <a:cs typeface="Times New Roman"/>
              </a:rPr>
              <a:t>e</a:t>
            </a:r>
            <a:r>
              <a:rPr lang="en-US" sz="2400" u="none" spc="-25" dirty="0" smtClean="0">
                <a:latin typeface="Times New Roman"/>
                <a:cs typeface="Times New Roman"/>
              </a:rPr>
              <a:t> </a:t>
            </a:r>
            <a:r>
              <a:rPr lang="en-US" sz="2400" u="none" spc="-15" dirty="0" smtClean="0">
                <a:latin typeface="Times New Roman"/>
                <a:cs typeface="Times New Roman"/>
              </a:rPr>
              <a:t>s</a:t>
            </a:r>
            <a:r>
              <a:rPr lang="en-US" sz="2400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u="none" spc="-10" dirty="0" smtClean="0">
                <a:latin typeface="Times New Roman"/>
                <a:cs typeface="Times New Roman"/>
              </a:rPr>
              <a:t>rvi</a:t>
            </a:r>
            <a:r>
              <a:rPr lang="en-US" sz="2400" u="none" spc="-25" dirty="0" smtClean="0">
                <a:latin typeface="Times New Roman"/>
                <a:cs typeface="Times New Roman"/>
              </a:rPr>
              <a:t>ce</a:t>
            </a:r>
            <a:r>
              <a:rPr lang="en-US" sz="2400" u="none" spc="-20" dirty="0" smtClean="0">
                <a:latin typeface="Times New Roman"/>
                <a:cs typeface="Times New Roman"/>
              </a:rPr>
              <a:t> </a:t>
            </a:r>
            <a:r>
              <a:rPr lang="en-US" sz="2400" u="none" spc="-30" dirty="0" smtClean="0">
                <a:latin typeface="Times New Roman"/>
                <a:cs typeface="Times New Roman"/>
              </a:rPr>
              <a:t>w</a:t>
            </a:r>
            <a:r>
              <a:rPr lang="en-US" sz="2400" u="none" spc="-25" dirty="0" smtClean="0">
                <a:latin typeface="Times New Roman"/>
                <a:cs typeface="Times New Roman"/>
              </a:rPr>
              <a:t>a</a:t>
            </a:r>
            <a:r>
              <a:rPr lang="en-US" sz="2400" u="none" spc="-15" dirty="0" smtClean="0">
                <a:latin typeface="Times New Roman"/>
                <a:cs typeface="Times New Roman"/>
              </a:rPr>
              <a:t>s</a:t>
            </a:r>
            <a:r>
              <a:rPr lang="en-US" sz="2400" u="none" spc="10" dirty="0" smtClean="0">
                <a:latin typeface="Times New Roman"/>
                <a:cs typeface="Times New Roman"/>
              </a:rPr>
              <a:t> </a:t>
            </a:r>
            <a:r>
              <a:rPr lang="en-US" sz="2400" u="none" spc="-5" dirty="0" smtClean="0">
                <a:latin typeface="Times New Roman"/>
                <a:cs typeface="Times New Roman"/>
              </a:rPr>
              <a:t>r</a:t>
            </a:r>
            <a:r>
              <a:rPr lang="en-US" sz="2400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u="none" spc="-10" dirty="0" smtClean="0">
                <a:latin typeface="Times New Roman"/>
                <a:cs typeface="Times New Roman"/>
              </a:rPr>
              <a:t>nd</a:t>
            </a:r>
            <a:r>
              <a:rPr lang="en-US" sz="2400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u="none" spc="-5" dirty="0" smtClean="0">
                <a:latin typeface="Times New Roman"/>
                <a:cs typeface="Times New Roman"/>
              </a:rPr>
              <a:t>r</a:t>
            </a:r>
            <a:r>
              <a:rPr lang="en-US" sz="2400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u="none" spc="-10" dirty="0" smtClean="0">
                <a:latin typeface="Times New Roman"/>
                <a:cs typeface="Times New Roman"/>
              </a:rPr>
              <a:t>d, </a:t>
            </a:r>
            <a:r>
              <a:rPr lang="en-US" sz="2400" u="none" spc="-25" dirty="0" smtClean="0">
                <a:latin typeface="Times New Roman"/>
                <a:cs typeface="Times New Roman"/>
              </a:rPr>
              <a:t>a</a:t>
            </a:r>
            <a:r>
              <a:rPr lang="en-US" sz="2400" u="none" spc="-10" dirty="0" smtClean="0">
                <a:latin typeface="Times New Roman"/>
                <a:cs typeface="Times New Roman"/>
              </a:rPr>
              <a:t>n</a:t>
            </a:r>
            <a:r>
              <a:rPr lang="en-US" sz="2400" u="none" spc="-15" dirty="0" smtClean="0">
                <a:latin typeface="Times New Roman"/>
                <a:cs typeface="Times New Roman"/>
              </a:rPr>
              <a:t>d</a:t>
            </a:r>
            <a:r>
              <a:rPr lang="en-US" sz="2400" u="none" dirty="0" smtClean="0">
                <a:latin typeface="Times New Roman"/>
                <a:cs typeface="Times New Roman"/>
              </a:rPr>
              <a:t> </a:t>
            </a:r>
            <a:r>
              <a:rPr lang="en-US" sz="2400" u="none" spc="-30" dirty="0" smtClean="0">
                <a:latin typeface="Times New Roman"/>
                <a:cs typeface="Times New Roman"/>
              </a:rPr>
              <a:t>w</a:t>
            </a:r>
            <a:r>
              <a:rPr lang="en-US" sz="2400" u="none" spc="-10" dirty="0" smtClean="0">
                <a:latin typeface="Times New Roman"/>
                <a:cs typeface="Times New Roman"/>
              </a:rPr>
              <a:t>h</a:t>
            </a:r>
            <a:r>
              <a:rPr lang="en-US" sz="2400" u="none" spc="-15" dirty="0" smtClean="0">
                <a:latin typeface="Times New Roman"/>
                <a:cs typeface="Times New Roman"/>
              </a:rPr>
              <a:t>y</a:t>
            </a:r>
            <a:r>
              <a:rPr lang="en-US" sz="2400" u="none" dirty="0" smtClean="0">
                <a:latin typeface="Times New Roman"/>
                <a:cs typeface="Times New Roman"/>
              </a:rPr>
              <a:t> </a:t>
            </a:r>
            <a:r>
              <a:rPr lang="en-US" sz="2400" u="none" spc="-10" dirty="0" smtClean="0">
                <a:latin typeface="Times New Roman"/>
                <a:cs typeface="Times New Roman"/>
              </a:rPr>
              <a:t>it</a:t>
            </a:r>
            <a:r>
              <a:rPr lang="en-US" sz="2400" u="none" spc="-5" dirty="0" smtClean="0">
                <a:latin typeface="Times New Roman"/>
                <a:cs typeface="Times New Roman"/>
              </a:rPr>
              <a:t> </a:t>
            </a:r>
            <a:r>
              <a:rPr lang="en-US" sz="2400" u="none" spc="-30" dirty="0" smtClean="0">
                <a:latin typeface="Times New Roman"/>
                <a:cs typeface="Times New Roman"/>
              </a:rPr>
              <a:t>w</a:t>
            </a:r>
            <a:r>
              <a:rPr lang="en-US" sz="2400" u="none" spc="-25" dirty="0" smtClean="0">
                <a:latin typeface="Times New Roman"/>
                <a:cs typeface="Times New Roman"/>
              </a:rPr>
              <a:t>a</a:t>
            </a:r>
            <a:r>
              <a:rPr lang="en-US" sz="2400" u="none" spc="-15" dirty="0" smtClean="0">
                <a:latin typeface="Times New Roman"/>
                <a:cs typeface="Times New Roman"/>
              </a:rPr>
              <a:t>s</a:t>
            </a:r>
            <a:r>
              <a:rPr lang="en-US" sz="2400" u="none" spc="10" dirty="0" smtClean="0">
                <a:latin typeface="Times New Roman"/>
                <a:cs typeface="Times New Roman"/>
              </a:rPr>
              <a:t> </a:t>
            </a:r>
            <a:r>
              <a:rPr lang="en-US" sz="2400" u="none" spc="-45" dirty="0" smtClean="0">
                <a:latin typeface="Times New Roman"/>
                <a:cs typeface="Times New Roman"/>
              </a:rPr>
              <a:t>m</a:t>
            </a:r>
            <a:r>
              <a:rPr lang="en-US" sz="2400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u="none" spc="-10" dirty="0" smtClean="0">
                <a:latin typeface="Times New Roman"/>
                <a:cs typeface="Times New Roman"/>
              </a:rPr>
              <a:t>di</a:t>
            </a:r>
            <a:r>
              <a:rPr lang="en-US" sz="2400" u="none" spc="-25" dirty="0" smtClean="0">
                <a:latin typeface="Times New Roman"/>
                <a:cs typeface="Times New Roman"/>
              </a:rPr>
              <a:t>ca</a:t>
            </a:r>
            <a:r>
              <a:rPr lang="en-US" sz="2400" u="none" spc="-10" dirty="0" smtClean="0">
                <a:latin typeface="Times New Roman"/>
                <a:cs typeface="Times New Roman"/>
              </a:rPr>
              <a:t>lly</a:t>
            </a:r>
            <a:r>
              <a:rPr lang="en-US" sz="2400" u="none" dirty="0" smtClean="0">
                <a:latin typeface="Times New Roman"/>
                <a:cs typeface="Times New Roman"/>
              </a:rPr>
              <a:t> </a:t>
            </a:r>
            <a:r>
              <a:rPr lang="en-US" sz="2400" u="none" spc="-10" dirty="0" smtClean="0">
                <a:latin typeface="Times New Roman"/>
                <a:cs typeface="Times New Roman"/>
              </a:rPr>
              <a:t>justi</a:t>
            </a:r>
            <a:r>
              <a:rPr lang="en-US" sz="2400" u="none" spc="-5" dirty="0" smtClean="0">
                <a:latin typeface="Times New Roman"/>
                <a:cs typeface="Times New Roman"/>
              </a:rPr>
              <a:t>f</a:t>
            </a:r>
            <a:r>
              <a:rPr lang="en-US" sz="2400" u="none" spc="-10" dirty="0" smtClean="0">
                <a:latin typeface="Times New Roman"/>
                <a:cs typeface="Times New Roman"/>
              </a:rPr>
              <a:t>i</a:t>
            </a:r>
            <a:r>
              <a:rPr lang="en-US" sz="2400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u="none" spc="-10" dirty="0" smtClean="0">
                <a:latin typeface="Times New Roman"/>
                <a:cs typeface="Times New Roman"/>
              </a:rPr>
              <a:t>d.</a:t>
            </a:r>
          </a:p>
          <a:p>
            <a:pPr marL="1269365" marR="5080" lvl="2" indent="-34290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endParaRPr lang="en-US" sz="2400" u="none" spc="-10" dirty="0" smtClean="0">
              <a:latin typeface="Times New Roman"/>
              <a:cs typeface="Times New Roman"/>
            </a:endParaRPr>
          </a:p>
          <a:p>
            <a:pPr marL="1269365" marR="5080" lvl="2" indent="-34290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2400" u="none" spc="-30" dirty="0" smtClean="0">
                <a:latin typeface="Times New Roman"/>
                <a:cs typeface="Times New Roman"/>
              </a:rPr>
              <a:t>D</a:t>
            </a:r>
            <a:r>
              <a:rPr lang="en-US" sz="2400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u="none" spc="-10" dirty="0" smtClean="0">
                <a:latin typeface="Times New Roman"/>
                <a:cs typeface="Times New Roman"/>
              </a:rPr>
              <a:t>nt</a:t>
            </a:r>
            <a:r>
              <a:rPr lang="en-US" sz="2400" u="none" spc="-25" dirty="0" smtClean="0">
                <a:latin typeface="Times New Roman"/>
                <a:cs typeface="Times New Roman"/>
              </a:rPr>
              <a:t>a</a:t>
            </a:r>
            <a:r>
              <a:rPr lang="en-US" sz="2400" u="none" spc="-10" dirty="0" smtClean="0">
                <a:latin typeface="Times New Roman"/>
                <a:cs typeface="Times New Roman"/>
              </a:rPr>
              <a:t>l</a:t>
            </a:r>
            <a:r>
              <a:rPr lang="en-US" sz="2400" u="none" spc="-5" dirty="0" smtClean="0">
                <a:latin typeface="Times New Roman"/>
                <a:cs typeface="Times New Roman"/>
              </a:rPr>
              <a:t> r</a:t>
            </a:r>
            <a:r>
              <a:rPr lang="en-US" sz="2400" u="none" spc="-25" dirty="0" smtClean="0">
                <a:latin typeface="Times New Roman"/>
                <a:cs typeface="Times New Roman"/>
              </a:rPr>
              <a:t>ec</a:t>
            </a:r>
            <a:r>
              <a:rPr lang="en-US" sz="2400" u="none" spc="-10" dirty="0" smtClean="0">
                <a:latin typeface="Times New Roman"/>
                <a:cs typeface="Times New Roman"/>
              </a:rPr>
              <a:t>ords</a:t>
            </a:r>
            <a:r>
              <a:rPr lang="en-US" sz="2400" u="none" spc="-15" dirty="0" smtClean="0">
                <a:latin typeface="Times New Roman"/>
                <a:cs typeface="Times New Roman"/>
              </a:rPr>
              <a:t> </a:t>
            </a:r>
            <a:r>
              <a:rPr lang="en-US" sz="2400" u="none" spc="-25" dirty="0" smtClean="0">
                <a:latin typeface="Times New Roman"/>
                <a:cs typeface="Times New Roman"/>
              </a:rPr>
              <a:t>a</a:t>
            </a:r>
            <a:r>
              <a:rPr lang="en-US" sz="2400" u="none" spc="-10" dirty="0" smtClean="0">
                <a:latin typeface="Times New Roman"/>
                <a:cs typeface="Times New Roman"/>
              </a:rPr>
              <a:t>re</a:t>
            </a:r>
            <a:r>
              <a:rPr lang="en-US" sz="2400" u="none" spc="-15" dirty="0" smtClean="0">
                <a:latin typeface="Times New Roman"/>
                <a:cs typeface="Times New Roman"/>
              </a:rPr>
              <a:t> a</a:t>
            </a:r>
            <a:r>
              <a:rPr lang="en-US" sz="2400" u="none" spc="-20" dirty="0" smtClean="0">
                <a:latin typeface="Times New Roman"/>
                <a:cs typeface="Times New Roman"/>
              </a:rPr>
              <a:t> </a:t>
            </a:r>
            <a:r>
              <a:rPr lang="en-US" sz="2400" u="none" spc="-10" dirty="0" smtClean="0">
                <a:latin typeface="Times New Roman"/>
                <a:cs typeface="Times New Roman"/>
              </a:rPr>
              <a:t>l</a:t>
            </a:r>
            <a:r>
              <a:rPr lang="en-US" sz="2400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u="none" spc="-10" dirty="0" smtClean="0">
                <a:latin typeface="Times New Roman"/>
                <a:cs typeface="Times New Roman"/>
              </a:rPr>
              <a:t>g</a:t>
            </a:r>
            <a:r>
              <a:rPr lang="en-US" sz="2400" u="none" spc="-25" dirty="0" smtClean="0">
                <a:latin typeface="Times New Roman"/>
                <a:cs typeface="Times New Roman"/>
              </a:rPr>
              <a:t>a</a:t>
            </a:r>
            <a:r>
              <a:rPr lang="en-US" sz="2400" u="none" spc="-10" dirty="0" smtClean="0">
                <a:latin typeface="Times New Roman"/>
                <a:cs typeface="Times New Roman"/>
              </a:rPr>
              <a:t>l do</a:t>
            </a:r>
            <a:r>
              <a:rPr lang="en-US" sz="2400" u="none" spc="-25" dirty="0" smtClean="0">
                <a:latin typeface="Times New Roman"/>
                <a:cs typeface="Times New Roman"/>
              </a:rPr>
              <a:t>c</a:t>
            </a:r>
            <a:r>
              <a:rPr lang="en-US" sz="2400" u="none" spc="-10" dirty="0" smtClean="0">
                <a:latin typeface="Times New Roman"/>
                <a:cs typeface="Times New Roman"/>
              </a:rPr>
              <a:t>u</a:t>
            </a:r>
            <a:r>
              <a:rPr lang="en-US" sz="2400" u="none" spc="-45" dirty="0" smtClean="0">
                <a:latin typeface="Times New Roman"/>
                <a:cs typeface="Times New Roman"/>
              </a:rPr>
              <a:t>m</a:t>
            </a:r>
            <a:r>
              <a:rPr lang="en-US" sz="2400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u="none" spc="-10" dirty="0" smtClean="0">
                <a:latin typeface="Times New Roman"/>
                <a:cs typeface="Times New Roman"/>
              </a:rPr>
              <a:t>nt</a:t>
            </a:r>
            <a:r>
              <a:rPr lang="en-US" sz="2400" u="none" spc="-20" dirty="0" smtClean="0">
                <a:latin typeface="Times New Roman"/>
                <a:cs typeface="Times New Roman"/>
              </a:rPr>
              <a:t> </a:t>
            </a:r>
            <a:r>
              <a:rPr lang="en-US" sz="2400" u="none" spc="-10" dirty="0" smtClean="0">
                <a:latin typeface="Times New Roman"/>
                <a:cs typeface="Times New Roman"/>
              </a:rPr>
              <a:t>th</a:t>
            </a:r>
            <a:r>
              <a:rPr lang="en-US" sz="2400" u="none" spc="-25" dirty="0" smtClean="0">
                <a:latin typeface="Times New Roman"/>
                <a:cs typeface="Times New Roman"/>
              </a:rPr>
              <a:t>a</a:t>
            </a:r>
            <a:r>
              <a:rPr lang="en-US" sz="2400" u="none" spc="-10" dirty="0" smtClean="0">
                <a:latin typeface="Times New Roman"/>
                <a:cs typeface="Times New Roman"/>
              </a:rPr>
              <a:t>t</a:t>
            </a:r>
            <a:r>
              <a:rPr lang="en-US" sz="2400" u="none" spc="-15" dirty="0" smtClean="0">
                <a:latin typeface="Times New Roman"/>
                <a:cs typeface="Times New Roman"/>
              </a:rPr>
              <a:t> </a:t>
            </a:r>
            <a:r>
              <a:rPr lang="en-US" sz="2400" u="none" spc="-10" dirty="0" smtClean="0">
                <a:latin typeface="Times New Roman"/>
                <a:cs typeface="Times New Roman"/>
              </a:rPr>
              <a:t>provid</a:t>
            </a:r>
            <a:r>
              <a:rPr lang="en-US" sz="2400" u="none" spc="-15" dirty="0" smtClean="0">
                <a:latin typeface="Times New Roman"/>
                <a:cs typeface="Times New Roman"/>
              </a:rPr>
              <a:t>e</a:t>
            </a:r>
            <a:r>
              <a:rPr lang="en-US" sz="2400" u="none" spc="-25" dirty="0" smtClean="0">
                <a:latin typeface="Times New Roman"/>
                <a:cs typeface="Times New Roman"/>
              </a:rPr>
              <a:t> </a:t>
            </a:r>
            <a:r>
              <a:rPr lang="en-US" sz="2400" u="none" spc="-15" dirty="0" smtClean="0">
                <a:latin typeface="Times New Roman"/>
                <a:cs typeface="Times New Roman"/>
              </a:rPr>
              <a:t>a</a:t>
            </a:r>
            <a:r>
              <a:rPr lang="en-US" sz="2400" u="none" spc="-10" dirty="0" smtClean="0">
                <a:latin typeface="Times New Roman"/>
                <a:cs typeface="Times New Roman"/>
              </a:rPr>
              <a:t> </a:t>
            </a:r>
            <a:r>
              <a:rPr lang="en-US" sz="2400" u="none" spc="-45" dirty="0" smtClean="0">
                <a:latin typeface="Times New Roman"/>
                <a:cs typeface="Times New Roman"/>
              </a:rPr>
              <a:t>m</a:t>
            </a:r>
            <a:r>
              <a:rPr lang="en-US" sz="2400" u="none" spc="-25" dirty="0" smtClean="0">
                <a:latin typeface="Times New Roman"/>
                <a:cs typeface="Times New Roman"/>
              </a:rPr>
              <a:t>a</a:t>
            </a:r>
            <a:r>
              <a:rPr lang="en-US" sz="2400" u="none" spc="-15" dirty="0" smtClean="0">
                <a:latin typeface="Times New Roman"/>
                <a:cs typeface="Times New Roman"/>
              </a:rPr>
              <a:t>in</a:t>
            </a:r>
            <a:r>
              <a:rPr lang="en-US" sz="2400" u="none" spc="10" dirty="0" smtClean="0">
                <a:latin typeface="Times New Roman"/>
                <a:cs typeface="Times New Roman"/>
              </a:rPr>
              <a:t> </a:t>
            </a:r>
            <a:r>
              <a:rPr lang="en-US" sz="2400" u="none" spc="-10" dirty="0" smtClean="0">
                <a:latin typeface="Times New Roman"/>
                <a:cs typeface="Times New Roman"/>
              </a:rPr>
              <a:t>sour</a:t>
            </a:r>
            <a:r>
              <a:rPr lang="en-US" sz="2400" u="none" spc="-25" dirty="0" smtClean="0">
                <a:latin typeface="Times New Roman"/>
                <a:cs typeface="Times New Roman"/>
              </a:rPr>
              <a:t>c</a:t>
            </a:r>
            <a:r>
              <a:rPr lang="en-US" sz="2400" u="none" spc="-15" dirty="0" smtClean="0">
                <a:latin typeface="Times New Roman"/>
                <a:cs typeface="Times New Roman"/>
              </a:rPr>
              <a:t>e</a:t>
            </a:r>
            <a:r>
              <a:rPr lang="en-US" sz="2400" u="none" spc="-10" dirty="0" smtClean="0">
                <a:latin typeface="Times New Roman"/>
                <a:cs typeface="Times New Roman"/>
              </a:rPr>
              <a:t> of</a:t>
            </a:r>
            <a:r>
              <a:rPr lang="en-US" sz="2400" u="none" dirty="0" smtClean="0">
                <a:latin typeface="Times New Roman"/>
                <a:cs typeface="Times New Roman"/>
              </a:rPr>
              <a:t> </a:t>
            </a:r>
            <a:r>
              <a:rPr lang="en-US" sz="2400" u="none" spc="-10" dirty="0" smtClean="0">
                <a:latin typeface="Times New Roman"/>
                <a:cs typeface="Times New Roman"/>
              </a:rPr>
              <a:t>infor</a:t>
            </a:r>
            <a:r>
              <a:rPr lang="en-US" sz="2400" u="none" spc="-40" dirty="0" smtClean="0">
                <a:latin typeface="Times New Roman"/>
                <a:cs typeface="Times New Roman"/>
              </a:rPr>
              <a:t>m</a:t>
            </a:r>
            <a:r>
              <a:rPr lang="en-US" sz="2400" u="none" spc="-25" dirty="0" smtClean="0">
                <a:latin typeface="Times New Roman"/>
                <a:cs typeface="Times New Roman"/>
              </a:rPr>
              <a:t>a</a:t>
            </a:r>
            <a:r>
              <a:rPr lang="en-US" sz="2400" u="none" spc="-10" dirty="0" smtClean="0">
                <a:latin typeface="Times New Roman"/>
                <a:cs typeface="Times New Roman"/>
              </a:rPr>
              <a:t>tio</a:t>
            </a:r>
            <a:r>
              <a:rPr lang="en-US" sz="2400" u="none" spc="-15" dirty="0" smtClean="0">
                <a:latin typeface="Times New Roman"/>
                <a:cs typeface="Times New Roman"/>
              </a:rPr>
              <a:t>n </a:t>
            </a:r>
            <a:r>
              <a:rPr lang="en-US" sz="2400" u="none" spc="-25" dirty="0" smtClean="0">
                <a:latin typeface="Times New Roman"/>
                <a:cs typeface="Times New Roman"/>
              </a:rPr>
              <a:t>a</a:t>
            </a:r>
            <a:r>
              <a:rPr lang="en-US" sz="2400" u="none" spc="-10" dirty="0" smtClean="0">
                <a:latin typeface="Times New Roman"/>
                <a:cs typeface="Times New Roman"/>
              </a:rPr>
              <a:t>bout</a:t>
            </a:r>
            <a:r>
              <a:rPr lang="en-US" sz="2400" u="none" spc="-15" dirty="0" smtClean="0">
                <a:latin typeface="Times New Roman"/>
                <a:cs typeface="Times New Roman"/>
              </a:rPr>
              <a:t> </a:t>
            </a:r>
            <a:r>
              <a:rPr lang="en-US" sz="2400" b="1" u="none" spc="-55" dirty="0" smtClean="0">
                <a:latin typeface="Times New Roman"/>
                <a:cs typeface="Times New Roman"/>
              </a:rPr>
              <a:t>w</a:t>
            </a:r>
            <a:r>
              <a:rPr lang="en-US" sz="2400" b="1" u="none" spc="-10" dirty="0" smtClean="0">
                <a:latin typeface="Times New Roman"/>
                <a:cs typeface="Times New Roman"/>
              </a:rPr>
              <a:t>hat</a:t>
            </a:r>
            <a:r>
              <a:rPr lang="en-US" sz="2400" b="1" u="none" spc="35" dirty="0" smtClean="0">
                <a:latin typeface="Times New Roman"/>
                <a:cs typeface="Times New Roman"/>
              </a:rPr>
              <a:t> </a:t>
            </a:r>
            <a:r>
              <a:rPr lang="en-US" sz="2400" b="1" u="none" spc="-15" dirty="0" smtClean="0">
                <a:latin typeface="Times New Roman"/>
                <a:cs typeface="Times New Roman"/>
              </a:rPr>
              <a:t>happ</a:t>
            </a:r>
            <a:r>
              <a:rPr lang="en-US" sz="2400" b="1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b="1" u="none" spc="-15" dirty="0" smtClean="0">
                <a:latin typeface="Times New Roman"/>
                <a:cs typeface="Times New Roman"/>
              </a:rPr>
              <a:t>n</a:t>
            </a:r>
            <a:r>
              <a:rPr lang="en-US" sz="2400" b="1" u="none" spc="-25" dirty="0" smtClean="0">
                <a:latin typeface="Times New Roman"/>
                <a:cs typeface="Times New Roman"/>
              </a:rPr>
              <a:t>e</a:t>
            </a:r>
            <a:r>
              <a:rPr lang="en-US" sz="2400" b="1" u="none" spc="-20" dirty="0" smtClean="0">
                <a:latin typeface="Times New Roman"/>
                <a:cs typeface="Times New Roman"/>
              </a:rPr>
              <a:t>d</a:t>
            </a:r>
            <a:r>
              <a:rPr lang="en-US" sz="2400" b="1" u="none" spc="-10" dirty="0" smtClean="0">
                <a:latin typeface="Times New Roman"/>
                <a:cs typeface="Times New Roman"/>
              </a:rPr>
              <a:t> an</a:t>
            </a:r>
            <a:r>
              <a:rPr lang="en-US" sz="2400" b="1" u="none" spc="-20" dirty="0" smtClean="0">
                <a:latin typeface="Times New Roman"/>
                <a:cs typeface="Times New Roman"/>
              </a:rPr>
              <a:t>d</a:t>
            </a:r>
            <a:r>
              <a:rPr lang="en-US" sz="2400" b="1" u="none" dirty="0" smtClean="0">
                <a:latin typeface="Times New Roman"/>
                <a:cs typeface="Times New Roman"/>
              </a:rPr>
              <a:t> </a:t>
            </a:r>
            <a:r>
              <a:rPr lang="en-US" sz="2400" b="1" u="none" spc="-55" dirty="0" smtClean="0">
                <a:latin typeface="Times New Roman"/>
                <a:cs typeface="Times New Roman"/>
              </a:rPr>
              <a:t>w</a:t>
            </a:r>
            <a:r>
              <a:rPr lang="en-US" sz="2400" b="1" u="none" spc="-10" dirty="0" smtClean="0">
                <a:latin typeface="Times New Roman"/>
                <a:cs typeface="Times New Roman"/>
              </a:rPr>
              <a:t>hy.</a:t>
            </a:r>
          </a:p>
          <a:p>
            <a:pPr marL="1269365" marR="5080" lvl="2" indent="-34290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endParaRPr lang="en-US" sz="2400" b="1" u="none" spc="-10" dirty="0" smtClean="0">
              <a:latin typeface="Times New Roman"/>
              <a:cs typeface="Times New Roman"/>
            </a:endParaRPr>
          </a:p>
          <a:p>
            <a:pPr marL="1269365" marR="5080" lvl="2" indent="-34290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30" dirty="0" smtClean="0">
                <a:latin typeface="Times New Roman"/>
                <a:cs typeface="Times New Roman"/>
              </a:rPr>
              <a:t>A</a:t>
            </a:r>
            <a:r>
              <a:rPr sz="2400" spc="-25" dirty="0" smtClean="0">
                <a:latin typeface="Times New Roman"/>
                <a:cs typeface="Times New Roman"/>
              </a:rPr>
              <a:t>cc</a:t>
            </a:r>
            <a:r>
              <a:rPr sz="2400" spc="-10" dirty="0" smtClean="0">
                <a:latin typeface="Times New Roman"/>
                <a:cs typeface="Times New Roman"/>
              </a:rPr>
              <a:t>ur</a:t>
            </a:r>
            <a:r>
              <a:rPr sz="2400" spc="-25" dirty="0" smtClean="0">
                <a:latin typeface="Times New Roman"/>
                <a:cs typeface="Times New Roman"/>
              </a:rPr>
              <a:t>a</a:t>
            </a:r>
            <a:r>
              <a:rPr sz="2400" spc="-15" dirty="0" smtClean="0">
                <a:latin typeface="Times New Roman"/>
                <a:cs typeface="Times New Roman"/>
              </a:rPr>
              <a:t>te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spc="-40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pl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5" dirty="0">
                <a:latin typeface="Times New Roman"/>
                <a:cs typeface="Times New Roman"/>
              </a:rPr>
              <a:t>te</a:t>
            </a:r>
            <a:r>
              <a:rPr sz="2400" spc="-10" dirty="0">
                <a:latin typeface="Times New Roman"/>
                <a:cs typeface="Times New Roman"/>
              </a:rPr>
              <a:t> do</a:t>
            </a:r>
            <a:r>
              <a:rPr sz="2400" spc="-25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nt</a:t>
            </a:r>
            <a:r>
              <a:rPr sz="2400" spc="-2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tio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ca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ur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b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tt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ca</a:t>
            </a:r>
            <a:r>
              <a:rPr sz="2400" spc="-5" dirty="0">
                <a:latin typeface="Times New Roman"/>
                <a:cs typeface="Times New Roman"/>
              </a:rPr>
              <a:t>r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i</a:t>
            </a:r>
            <a:r>
              <a:rPr sz="2400" b="1" spc="-15" dirty="0">
                <a:latin typeface="Times New Roman"/>
                <a:cs typeface="Times New Roman"/>
              </a:rPr>
              <a:t>n</a:t>
            </a:r>
            <a:r>
              <a:rPr sz="2400" b="1" spc="-25" dirty="0">
                <a:latin typeface="Times New Roman"/>
                <a:cs typeface="Times New Roman"/>
              </a:rPr>
              <a:t>c</a:t>
            </a:r>
            <a:r>
              <a:rPr sz="2400" b="1" spc="-70" dirty="0">
                <a:latin typeface="Times New Roman"/>
                <a:cs typeface="Times New Roman"/>
              </a:rPr>
              <a:t>r</a:t>
            </a:r>
            <a:r>
              <a:rPr sz="2400" b="1" spc="-25" dirty="0">
                <a:latin typeface="Times New Roman"/>
                <a:cs typeface="Times New Roman"/>
              </a:rPr>
              <a:t>e</a:t>
            </a:r>
            <a:r>
              <a:rPr sz="2400" b="1" spc="-10" dirty="0">
                <a:latin typeface="Times New Roman"/>
                <a:cs typeface="Times New Roman"/>
              </a:rPr>
              <a:t>a</a:t>
            </a:r>
            <a:r>
              <a:rPr sz="2400" b="1" spc="-15" dirty="0">
                <a:latin typeface="Times New Roman"/>
                <a:cs typeface="Times New Roman"/>
              </a:rPr>
              <a:t>se</a:t>
            </a:r>
            <a:r>
              <a:rPr sz="2400" b="1" spc="-10" dirty="0">
                <a:latin typeface="Times New Roman"/>
                <a:cs typeface="Times New Roman"/>
              </a:rPr>
              <a:t> th</a:t>
            </a:r>
            <a:r>
              <a:rPr sz="2400" b="1" spc="-1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c</a:t>
            </a:r>
            <a:r>
              <a:rPr sz="2400" b="1" spc="-10" dirty="0">
                <a:latin typeface="Times New Roman"/>
                <a:cs typeface="Times New Roman"/>
              </a:rPr>
              <a:t>han</a:t>
            </a:r>
            <a:r>
              <a:rPr sz="2400" b="1" spc="-25" dirty="0">
                <a:latin typeface="Times New Roman"/>
                <a:cs typeface="Times New Roman"/>
              </a:rPr>
              <a:t>ce</a:t>
            </a:r>
            <a:r>
              <a:rPr sz="2400" b="1" spc="-15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of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full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an</a:t>
            </a:r>
            <a:r>
              <a:rPr sz="2400" b="1" spc="-20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fa</a:t>
            </a:r>
            <a:r>
              <a:rPr sz="2400" b="1" spc="-15" dirty="0">
                <a:latin typeface="Times New Roman"/>
                <a:cs typeface="Times New Roman"/>
              </a:rPr>
              <a:t>ir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70" dirty="0" smtClean="0">
                <a:latin typeface="Times New Roman"/>
                <a:cs typeface="Times New Roman"/>
              </a:rPr>
              <a:t>r</a:t>
            </a:r>
            <a:r>
              <a:rPr sz="2400" b="1" spc="-25" dirty="0" smtClean="0">
                <a:latin typeface="Times New Roman"/>
                <a:cs typeface="Times New Roman"/>
              </a:rPr>
              <a:t>e</a:t>
            </a:r>
            <a:r>
              <a:rPr sz="2400" b="1" spc="-10" dirty="0" smtClean="0">
                <a:latin typeface="Times New Roman"/>
                <a:cs typeface="Times New Roman"/>
              </a:rPr>
              <a:t>i</a:t>
            </a:r>
            <a:r>
              <a:rPr sz="2400" b="1" spc="-30" dirty="0" smtClean="0">
                <a:latin typeface="Times New Roman"/>
                <a:cs typeface="Times New Roman"/>
              </a:rPr>
              <a:t>m</a:t>
            </a:r>
            <a:r>
              <a:rPr sz="2400" b="1" spc="-15" dirty="0" smtClean="0">
                <a:latin typeface="Times New Roman"/>
                <a:cs typeface="Times New Roman"/>
              </a:rPr>
              <a:t>bu</a:t>
            </a:r>
            <a:r>
              <a:rPr sz="2400" b="1" spc="-25" dirty="0" smtClean="0">
                <a:latin typeface="Times New Roman"/>
                <a:cs typeface="Times New Roman"/>
              </a:rPr>
              <a:t>r</a:t>
            </a:r>
            <a:r>
              <a:rPr sz="2400" b="1" spc="-15" dirty="0" smtClean="0">
                <a:latin typeface="Times New Roman"/>
                <a:cs typeface="Times New Roman"/>
              </a:rPr>
              <a:t>s</a:t>
            </a:r>
            <a:r>
              <a:rPr sz="2400" b="1" spc="-25" dirty="0" smtClean="0">
                <a:latin typeface="Times New Roman"/>
                <a:cs typeface="Times New Roman"/>
              </a:rPr>
              <a:t>e</a:t>
            </a:r>
            <a:r>
              <a:rPr sz="2400" b="1" spc="-30" dirty="0" smtClean="0">
                <a:latin typeface="Times New Roman"/>
                <a:cs typeface="Times New Roman"/>
              </a:rPr>
              <a:t>m</a:t>
            </a:r>
            <a:r>
              <a:rPr sz="2400" b="1" spc="-25" dirty="0" smtClean="0">
                <a:latin typeface="Times New Roman"/>
                <a:cs typeface="Times New Roman"/>
              </a:rPr>
              <a:t>e</a:t>
            </a:r>
            <a:r>
              <a:rPr sz="2400" b="1" spc="-10" dirty="0" smtClean="0">
                <a:latin typeface="Times New Roman"/>
                <a:cs typeface="Times New Roman"/>
              </a:rPr>
              <a:t>nt</a:t>
            </a:r>
            <a:r>
              <a:rPr lang="en-US" sz="2400" b="1" spc="-10" dirty="0" smtClean="0">
                <a:latin typeface="Times New Roman"/>
                <a:cs typeface="Times New Roman"/>
              </a:rPr>
              <a:t>.</a:t>
            </a:r>
          </a:p>
          <a:p>
            <a:pPr marL="1269365" marR="5080" lvl="2" indent="-34290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endParaRPr lang="en-US" sz="2400" spc="-10" dirty="0">
              <a:latin typeface="Times New Roman"/>
              <a:cs typeface="Times New Roman"/>
            </a:endParaRPr>
          </a:p>
          <a:p>
            <a:pPr marL="1269365" marR="5080" lvl="2" indent="-34290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400" spc="-5" dirty="0" smtClean="0">
                <a:latin typeface="Times New Roman"/>
                <a:cs typeface="Times New Roman"/>
              </a:rPr>
              <a:t>D</a:t>
            </a:r>
            <a:r>
              <a:rPr sz="240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n</a:t>
            </a:r>
            <a:r>
              <a:rPr sz="2400" dirty="0" smtClean="0">
                <a:latin typeface="Times New Roman"/>
                <a:cs typeface="Times New Roman"/>
              </a:rPr>
              <a:t>tal </a:t>
            </a:r>
            <a:r>
              <a:rPr sz="2400" dirty="0">
                <a:latin typeface="Times New Roman"/>
                <a:cs typeface="Times New Roman"/>
              </a:rPr>
              <a:t>Ma</a:t>
            </a:r>
            <a:r>
              <a:rPr sz="2400" spc="-5" dirty="0">
                <a:latin typeface="Times New Roman"/>
                <a:cs typeface="Times New Roman"/>
              </a:rPr>
              <a:t>nu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tifies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  </a:t>
            </a:r>
            <a:r>
              <a:rPr sz="2400" spc="-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ecor</a:t>
            </a:r>
            <a:r>
              <a:rPr sz="2400" spc="-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-Kee</a:t>
            </a:r>
            <a:r>
              <a:rPr sz="2400" spc="-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ng 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qu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5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sz="240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e</a:t>
            </a:r>
            <a:r>
              <a:rPr sz="240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er</a:t>
            </a:r>
            <a:r>
              <a:rPr sz="2400" spc="5" dirty="0" smtClean="0">
                <a:latin typeface="Times New Roman"/>
                <a:cs typeface="Times New Roman"/>
              </a:rPr>
              <a:t>a</a:t>
            </a:r>
            <a:r>
              <a:rPr sz="2400" dirty="0" smtClean="0">
                <a:latin typeface="Times New Roman"/>
                <a:cs typeface="Times New Roman"/>
              </a:rPr>
              <a:t>l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ic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ec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5" dirty="0">
                <a:latin typeface="Times New Roman"/>
                <a:cs typeface="Times New Roman"/>
              </a:rPr>
              <a:t>ag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5" dirty="0" smtClean="0">
                <a:latin typeface="Times New Roman"/>
                <a:cs typeface="Times New Roman"/>
              </a:rPr>
              <a:t>2</a:t>
            </a:r>
            <a:r>
              <a:rPr sz="24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295400"/>
            <a:ext cx="7964932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3600" b="1" u="none" spc="-5" dirty="0" smtClean="0"/>
              <a:t>C</a:t>
            </a:r>
            <a:r>
              <a:rPr sz="3600" b="1" u="none" spc="5" dirty="0" smtClean="0"/>
              <a:t>o</a:t>
            </a:r>
            <a:r>
              <a:rPr sz="3600" b="1" u="none" dirty="0" smtClean="0"/>
              <a:t>re</a:t>
            </a:r>
            <a:r>
              <a:rPr sz="3600" b="1" u="none" spc="-10" dirty="0" smtClean="0"/>
              <a:t> </a:t>
            </a:r>
            <a:r>
              <a:rPr sz="3600" b="1" u="none" spc="-10" dirty="0"/>
              <a:t>M</a:t>
            </a:r>
            <a:r>
              <a:rPr sz="3600" b="1" u="none" spc="-5" dirty="0"/>
              <a:t>e</a:t>
            </a:r>
            <a:r>
              <a:rPr sz="3600" b="1" u="none" spc="5" dirty="0"/>
              <a:t>d</a:t>
            </a:r>
            <a:r>
              <a:rPr sz="3600" b="1" u="none" spc="-5" dirty="0"/>
              <a:t>ica</a:t>
            </a:r>
            <a:r>
              <a:rPr sz="3600" b="1" u="none" spc="-10" dirty="0"/>
              <a:t>i</a:t>
            </a:r>
            <a:r>
              <a:rPr sz="3600" b="1" u="none" dirty="0"/>
              <a:t>d</a:t>
            </a:r>
            <a:r>
              <a:rPr sz="3600" b="1" u="none" spc="-30" dirty="0"/>
              <a:t> </a:t>
            </a:r>
            <a:r>
              <a:rPr lang="en-US" sz="3600" b="1" u="none" spc="-30" dirty="0" smtClean="0"/>
              <a:t>Documentation </a:t>
            </a:r>
            <a:r>
              <a:rPr sz="3600" b="1" u="none" spc="-5" dirty="0" smtClean="0"/>
              <a:t>Re</a:t>
            </a:r>
            <a:r>
              <a:rPr sz="3600" b="1" u="none" spc="5" dirty="0" smtClean="0"/>
              <a:t>qu</a:t>
            </a:r>
            <a:r>
              <a:rPr sz="3600" b="1" u="none" spc="-10" dirty="0" smtClean="0"/>
              <a:t>i</a:t>
            </a:r>
            <a:r>
              <a:rPr sz="3600" b="1" u="none" dirty="0" smtClean="0"/>
              <a:t>r</a:t>
            </a:r>
            <a:r>
              <a:rPr sz="3600" b="1" u="none" spc="-5" dirty="0" smtClean="0"/>
              <a:t>e</a:t>
            </a:r>
            <a:r>
              <a:rPr sz="3600" b="1" u="none" spc="-25" dirty="0" smtClean="0"/>
              <a:t>m</a:t>
            </a:r>
            <a:r>
              <a:rPr sz="3600" b="1" u="none" spc="-5" dirty="0" smtClean="0"/>
              <a:t>e</a:t>
            </a:r>
            <a:r>
              <a:rPr sz="3600" b="1" u="none" spc="5" dirty="0" smtClean="0"/>
              <a:t>n</a:t>
            </a:r>
            <a:r>
              <a:rPr sz="3600" b="1" u="none" spc="-10" dirty="0" smtClean="0"/>
              <a:t>t</a:t>
            </a:r>
            <a:r>
              <a:rPr sz="3600" b="1" u="none" dirty="0" smtClean="0"/>
              <a:t>s</a:t>
            </a:r>
            <a:r>
              <a:rPr sz="3600" b="1" u="none" spc="-20" dirty="0" smtClean="0"/>
              <a:t> </a:t>
            </a:r>
            <a:r>
              <a:rPr sz="3600" b="1" u="none" dirty="0"/>
              <a:t>f</a:t>
            </a:r>
            <a:r>
              <a:rPr sz="3600" b="1" u="none" spc="5" dirty="0"/>
              <a:t>o</a:t>
            </a:r>
            <a:r>
              <a:rPr sz="3600" b="1" u="none" dirty="0"/>
              <a:t>r</a:t>
            </a:r>
            <a:r>
              <a:rPr sz="3600" b="1" u="none" spc="-140" dirty="0"/>
              <a:t> </a:t>
            </a:r>
            <a:r>
              <a:rPr sz="3600" b="1" u="none" spc="5" dirty="0"/>
              <a:t>A</a:t>
            </a:r>
            <a:r>
              <a:rPr sz="3600" b="1" u="none" spc="-5" dirty="0"/>
              <a:t>l</a:t>
            </a:r>
            <a:r>
              <a:rPr sz="3600" b="1" u="none" dirty="0"/>
              <a:t>l</a:t>
            </a:r>
            <a:r>
              <a:rPr sz="3600" b="1" u="none" spc="-15" dirty="0"/>
              <a:t> </a:t>
            </a:r>
            <a:r>
              <a:rPr sz="3600" b="1" u="none" dirty="0" smtClean="0"/>
              <a:t>Pr</a:t>
            </a:r>
            <a:r>
              <a:rPr sz="3600" b="1" u="none" spc="5" dirty="0" smtClean="0"/>
              <a:t>ov</a:t>
            </a:r>
            <a:r>
              <a:rPr sz="3600" b="1" u="none" spc="-10" dirty="0" smtClean="0"/>
              <a:t>i</a:t>
            </a:r>
            <a:r>
              <a:rPr sz="3600" b="1" u="none" spc="5" dirty="0" smtClean="0"/>
              <a:t>d</a:t>
            </a:r>
            <a:r>
              <a:rPr sz="3600" b="1" u="none" spc="-5" dirty="0" smtClean="0"/>
              <a:t>e</a:t>
            </a:r>
            <a:r>
              <a:rPr sz="3600" b="1" u="none" spc="-10" dirty="0" smtClean="0"/>
              <a:t>r</a:t>
            </a:r>
            <a:r>
              <a:rPr sz="3600" b="1" u="none" dirty="0" smtClean="0"/>
              <a:t>s</a:t>
            </a:r>
            <a:r>
              <a:rPr lang="en-US" sz="3600" b="1" u="none" dirty="0" smtClean="0"/>
              <a:t>:</a:t>
            </a:r>
            <a:br>
              <a:rPr lang="en-US" sz="3600" b="1" u="none" dirty="0" smtClean="0"/>
            </a:br>
            <a:r>
              <a:rPr sz="2400" i="1" u="none" spc="-5" dirty="0" smtClean="0"/>
              <a:t>T</a:t>
            </a:r>
            <a:r>
              <a:rPr sz="2400" i="1" u="none" spc="5" dirty="0" smtClean="0"/>
              <a:t>h</a:t>
            </a:r>
            <a:r>
              <a:rPr sz="2400" i="1" u="none" dirty="0" smtClean="0"/>
              <a:t>e</a:t>
            </a:r>
            <a:r>
              <a:rPr sz="2400" i="1" u="none" spc="-15" dirty="0" smtClean="0"/>
              <a:t> </a:t>
            </a:r>
            <a:r>
              <a:rPr sz="2400" i="1" u="none" spc="5" dirty="0"/>
              <a:t>d</a:t>
            </a:r>
            <a:r>
              <a:rPr sz="2400" i="1" u="none" spc="-5" dirty="0"/>
              <a:t>e</a:t>
            </a:r>
            <a:r>
              <a:rPr sz="2400" i="1" u="none" spc="5" dirty="0"/>
              <a:t>n</a:t>
            </a:r>
            <a:r>
              <a:rPr sz="2400" i="1" u="none" spc="-10" dirty="0"/>
              <a:t>t</a:t>
            </a:r>
            <a:r>
              <a:rPr sz="2400" i="1" u="none" spc="-5" dirty="0"/>
              <a:t>a</a:t>
            </a:r>
            <a:r>
              <a:rPr sz="2400" i="1" u="none" dirty="0"/>
              <a:t>l</a:t>
            </a:r>
            <a:r>
              <a:rPr sz="2400" i="1" u="none" spc="-25" dirty="0"/>
              <a:t> </a:t>
            </a:r>
            <a:r>
              <a:rPr sz="2400" i="1" u="none" dirty="0"/>
              <a:t>r</a:t>
            </a:r>
            <a:r>
              <a:rPr sz="2400" i="1" u="none" spc="-5" dirty="0"/>
              <a:t>ec</a:t>
            </a:r>
            <a:r>
              <a:rPr sz="2400" i="1" u="none" spc="5" dirty="0"/>
              <a:t>o</a:t>
            </a:r>
            <a:r>
              <a:rPr sz="2400" i="1" u="none" dirty="0"/>
              <a:t>rd</a:t>
            </a:r>
            <a:r>
              <a:rPr sz="2400" i="1" u="none" spc="-25" dirty="0"/>
              <a:t> </a:t>
            </a:r>
            <a:r>
              <a:rPr sz="2400" i="1" u="none" dirty="0"/>
              <a:t>s</a:t>
            </a:r>
            <a:r>
              <a:rPr sz="2400" i="1" u="none" spc="5" dirty="0"/>
              <a:t>hou</a:t>
            </a:r>
            <a:r>
              <a:rPr sz="2400" i="1" u="none" spc="-5" dirty="0"/>
              <a:t>l</a:t>
            </a:r>
            <a:r>
              <a:rPr sz="2400" i="1" u="none" dirty="0"/>
              <a:t>d</a:t>
            </a:r>
            <a:r>
              <a:rPr sz="2400" i="1" u="none" spc="-40" dirty="0"/>
              <a:t> </a:t>
            </a:r>
            <a:r>
              <a:rPr sz="2400" i="1" u="none" spc="5" dirty="0"/>
              <a:t>b</a:t>
            </a:r>
            <a:r>
              <a:rPr sz="2400" i="1" u="none" dirty="0"/>
              <a:t>e</a:t>
            </a:r>
            <a:r>
              <a:rPr sz="2400" i="1" u="none" spc="-15" dirty="0"/>
              <a:t> </a:t>
            </a:r>
            <a:r>
              <a:rPr sz="2400" b="1" i="1" u="none" spc="-5" dirty="0"/>
              <a:t>c</a:t>
            </a:r>
            <a:r>
              <a:rPr sz="2400" b="1" i="1" u="none" spc="5" dirty="0"/>
              <a:t>o</a:t>
            </a:r>
            <a:r>
              <a:rPr sz="2400" b="1" i="1" u="none" spc="-5" dirty="0"/>
              <a:t>m</a:t>
            </a:r>
            <a:r>
              <a:rPr sz="2400" b="1" i="1" u="none" dirty="0"/>
              <a:t>p</a:t>
            </a:r>
            <a:r>
              <a:rPr sz="2400" b="1" i="1" u="none" spc="-5" dirty="0"/>
              <a:t>le</a:t>
            </a:r>
            <a:r>
              <a:rPr sz="2400" b="1" i="1" u="none" dirty="0"/>
              <a:t>te</a:t>
            </a:r>
            <a:r>
              <a:rPr sz="2400" b="1" i="1" u="none" spc="-35" dirty="0"/>
              <a:t> </a:t>
            </a:r>
            <a:r>
              <a:rPr sz="2400" b="1" i="1" u="none" spc="5" dirty="0"/>
              <a:t>a</a:t>
            </a:r>
            <a:r>
              <a:rPr sz="2400" b="1" i="1" u="none" dirty="0"/>
              <a:t>nd</a:t>
            </a:r>
            <a:r>
              <a:rPr sz="2400" b="1" i="1" u="none" spc="-10" dirty="0"/>
              <a:t> </a:t>
            </a:r>
            <a:r>
              <a:rPr sz="2400" b="1" i="1" u="none" spc="-5" dirty="0" smtClean="0"/>
              <a:t>le</a:t>
            </a:r>
            <a:r>
              <a:rPr sz="2400" b="1" i="1" u="none" spc="5" dirty="0" smtClean="0"/>
              <a:t>g</a:t>
            </a:r>
            <a:r>
              <a:rPr sz="2400" b="1" i="1" u="none" spc="-5" dirty="0" smtClean="0"/>
              <a:t>i</a:t>
            </a:r>
            <a:r>
              <a:rPr sz="2400" b="1" i="1" u="none" dirty="0" smtClean="0"/>
              <a:t>b</a:t>
            </a:r>
            <a:r>
              <a:rPr sz="2400" b="1" i="1" u="none" spc="-10" dirty="0" smtClean="0"/>
              <a:t>l</a:t>
            </a:r>
            <a:r>
              <a:rPr sz="2400" b="1" i="1" u="none" spc="-5" dirty="0" smtClean="0"/>
              <a:t>e</a:t>
            </a:r>
            <a:r>
              <a:rPr lang="en-US" sz="2400" i="1" u="none" dirty="0"/>
              <a:t/>
            </a:r>
            <a:br>
              <a:rPr lang="en-US" sz="2400" i="1" u="none" dirty="0"/>
            </a:br>
            <a:endParaRPr sz="2400" i="1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3124200"/>
            <a:ext cx="7713980" cy="3190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>
              <a:lnSpc>
                <a:spcPct val="80000"/>
              </a:lnSpc>
            </a:pPr>
            <a:r>
              <a:rPr lang="en-US" sz="1350" dirty="0">
                <a:solidFill>
                  <a:srgbClr val="2DA2BF"/>
                </a:solidFill>
                <a:latin typeface="Wingdings 3"/>
                <a:cs typeface="Wingdings 3"/>
              </a:rPr>
              <a:t>	</a:t>
            </a:r>
            <a:r>
              <a:rPr sz="2400" b="1" spc="-5" dirty="0" smtClean="0">
                <a:latin typeface="Times New Roman"/>
                <a:cs typeface="Times New Roman"/>
              </a:rPr>
              <a:t>T</a:t>
            </a:r>
            <a:r>
              <a:rPr sz="2400" b="1" spc="5" dirty="0" smtClean="0">
                <a:latin typeface="Times New Roman"/>
                <a:cs typeface="Times New Roman"/>
              </a:rPr>
              <a:t>h</a:t>
            </a:r>
            <a:r>
              <a:rPr sz="2400" b="1" dirty="0" smtClean="0">
                <a:latin typeface="Times New Roman"/>
                <a:cs typeface="Times New Roman"/>
              </a:rPr>
              <a:t>e</a:t>
            </a:r>
            <a:r>
              <a:rPr sz="2400" b="1" spc="-10" dirty="0" smtClean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do</a:t>
            </a:r>
            <a:r>
              <a:rPr sz="2400" b="1" spc="-5" dirty="0">
                <a:latin typeface="Times New Roman"/>
                <a:cs typeface="Times New Roman"/>
              </a:rPr>
              <a:t>c</a:t>
            </a:r>
            <a:r>
              <a:rPr sz="2400" b="1" spc="5" dirty="0">
                <a:latin typeface="Times New Roman"/>
                <a:cs typeface="Times New Roman"/>
              </a:rPr>
              <a:t>u</a:t>
            </a:r>
            <a:r>
              <a:rPr sz="2400" b="1" spc="-25" dirty="0">
                <a:latin typeface="Times New Roman"/>
                <a:cs typeface="Times New Roman"/>
              </a:rPr>
              <a:t>m</a:t>
            </a:r>
            <a:r>
              <a:rPr sz="2400" b="1" spc="-5" dirty="0">
                <a:latin typeface="Times New Roman"/>
                <a:cs typeface="Times New Roman"/>
              </a:rPr>
              <a:t>e</a:t>
            </a:r>
            <a:r>
              <a:rPr sz="2400" b="1" spc="5" dirty="0">
                <a:latin typeface="Times New Roman"/>
                <a:cs typeface="Times New Roman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t</a:t>
            </a:r>
            <a:r>
              <a:rPr sz="2400" b="1" spc="-5" dirty="0">
                <a:latin typeface="Times New Roman"/>
                <a:cs typeface="Times New Roman"/>
              </a:rPr>
              <a:t>a</a:t>
            </a:r>
            <a:r>
              <a:rPr sz="2400" b="1" spc="-10" dirty="0">
                <a:latin typeface="Times New Roman"/>
                <a:cs typeface="Times New Roman"/>
              </a:rPr>
              <a:t>ti</a:t>
            </a:r>
            <a:r>
              <a:rPr sz="2400" b="1" spc="5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n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eac</a:t>
            </a:r>
            <a:r>
              <a:rPr sz="2400" b="1" dirty="0">
                <a:latin typeface="Times New Roman"/>
                <a:cs typeface="Times New Roman"/>
              </a:rPr>
              <a:t>h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p</a:t>
            </a:r>
            <a:r>
              <a:rPr sz="2400" b="1" spc="-5" dirty="0">
                <a:latin typeface="Times New Roman"/>
                <a:cs typeface="Times New Roman"/>
              </a:rPr>
              <a:t>a</a:t>
            </a:r>
            <a:r>
              <a:rPr sz="2400" b="1" spc="-10" dirty="0">
                <a:latin typeface="Times New Roman"/>
                <a:cs typeface="Times New Roman"/>
              </a:rPr>
              <a:t>t</a:t>
            </a:r>
            <a:r>
              <a:rPr sz="2400" b="1" spc="-5" dirty="0">
                <a:latin typeface="Times New Roman"/>
                <a:cs typeface="Times New Roman"/>
              </a:rPr>
              <a:t>ie</a:t>
            </a:r>
            <a:r>
              <a:rPr sz="2400" b="1" spc="5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e</a:t>
            </a:r>
            <a:r>
              <a:rPr sz="2400" b="1" spc="5" dirty="0">
                <a:latin typeface="Times New Roman"/>
                <a:cs typeface="Times New Roman"/>
              </a:rPr>
              <a:t>n</a:t>
            </a:r>
            <a:r>
              <a:rPr sz="2400" b="1" spc="-5" dirty="0">
                <a:latin typeface="Times New Roman"/>
                <a:cs typeface="Times New Roman"/>
              </a:rPr>
              <a:t>c</a:t>
            </a:r>
            <a:r>
              <a:rPr sz="2400" b="1" spc="5" dirty="0">
                <a:latin typeface="Times New Roman"/>
                <a:cs typeface="Times New Roman"/>
              </a:rPr>
              <a:t>oun</a:t>
            </a:r>
            <a:r>
              <a:rPr sz="2400" b="1" spc="-5" dirty="0">
                <a:latin typeface="Times New Roman"/>
                <a:cs typeface="Times New Roman"/>
              </a:rPr>
              <a:t>te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5" dirty="0">
                <a:latin typeface="Times New Roman"/>
                <a:cs typeface="Times New Roman"/>
              </a:rPr>
              <a:t>hou</a:t>
            </a:r>
            <a:r>
              <a:rPr sz="2400" b="1" spc="-10" dirty="0">
                <a:latin typeface="Times New Roman"/>
                <a:cs typeface="Times New Roman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latin typeface="Times New Roman"/>
                <a:cs typeface="Times New Roman"/>
              </a:rPr>
              <a:t>i</a:t>
            </a:r>
            <a:r>
              <a:rPr sz="2400" b="1" spc="5" dirty="0" smtClean="0">
                <a:latin typeface="Times New Roman"/>
                <a:cs typeface="Times New Roman"/>
              </a:rPr>
              <a:t>n</a:t>
            </a:r>
            <a:r>
              <a:rPr sz="2400" b="1" spc="-5" dirty="0" smtClean="0">
                <a:latin typeface="Times New Roman"/>
                <a:cs typeface="Times New Roman"/>
              </a:rPr>
              <a:t>c</a:t>
            </a:r>
            <a:r>
              <a:rPr sz="2400" b="1" spc="-10" dirty="0" smtClean="0">
                <a:latin typeface="Times New Roman"/>
                <a:cs typeface="Times New Roman"/>
              </a:rPr>
              <a:t>l</a:t>
            </a:r>
            <a:r>
              <a:rPr sz="2400" b="1" spc="5" dirty="0" smtClean="0">
                <a:latin typeface="Times New Roman"/>
                <a:cs typeface="Times New Roman"/>
              </a:rPr>
              <a:t>ud</a:t>
            </a:r>
            <a:r>
              <a:rPr sz="2400" b="1" dirty="0" smtClean="0">
                <a:latin typeface="Times New Roman"/>
                <a:cs typeface="Times New Roman"/>
              </a:rPr>
              <a:t>e</a:t>
            </a:r>
            <a:r>
              <a:rPr lang="en-US" sz="2400" b="1" dirty="0" smtClean="0">
                <a:latin typeface="Times New Roman"/>
                <a:cs typeface="Times New Roman"/>
              </a:rPr>
              <a:t> the following:</a:t>
            </a:r>
          </a:p>
          <a:p>
            <a:pPr marL="268605" marR="5080" indent="-256540">
              <a:lnSpc>
                <a:spcPct val="80000"/>
              </a:lnSpc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812165" marR="5080" lvl="1" indent="-34290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2400" spc="-25" dirty="0" smtClean="0">
                <a:latin typeface="Times New Roman"/>
                <a:cs typeface="Times New Roman"/>
              </a:rPr>
              <a:t>The </a:t>
            </a:r>
            <a:r>
              <a:rPr sz="2400" spc="5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a</a:t>
            </a:r>
            <a:r>
              <a:rPr sz="2400" spc="-1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e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812165" marR="5080" lvl="1" indent="-34290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2400" spc="-5" dirty="0">
                <a:latin typeface="Times New Roman"/>
                <a:cs typeface="Times New Roman"/>
              </a:rPr>
              <a:t>T</a:t>
            </a:r>
            <a:r>
              <a:rPr sz="2400" spc="5" dirty="0" smtClean="0">
                <a:latin typeface="Times New Roman"/>
                <a:cs typeface="Times New Roman"/>
              </a:rPr>
              <a:t>he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ea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e</a:t>
            </a:r>
            <a:r>
              <a:rPr sz="2400" spc="5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c</a:t>
            </a:r>
            <a:r>
              <a:rPr sz="2400" spc="5" dirty="0" smtClean="0">
                <a:latin typeface="Times New Roman"/>
                <a:cs typeface="Times New Roman"/>
              </a:rPr>
              <a:t>oun</a:t>
            </a:r>
            <a:r>
              <a:rPr sz="2400" spc="-5" dirty="0" smtClean="0">
                <a:latin typeface="Times New Roman"/>
                <a:cs typeface="Times New Roman"/>
              </a:rPr>
              <a:t>te</a:t>
            </a:r>
            <a:r>
              <a:rPr sz="2400" spc="-80" dirty="0" smtClean="0">
                <a:latin typeface="Times New Roman"/>
                <a:cs typeface="Times New Roman"/>
              </a:rPr>
              <a:t>r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812165" marR="5080" lvl="1" indent="-34290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2400" spc="-5" dirty="0">
                <a:latin typeface="Times New Roman"/>
                <a:cs typeface="Times New Roman"/>
              </a:rPr>
              <a:t>A</a:t>
            </a:r>
            <a:r>
              <a:rPr sz="2400" spc="5" dirty="0" smtClean="0">
                <a:latin typeface="Times New Roman"/>
                <a:cs typeface="Times New Roman"/>
              </a:rPr>
              <a:t>pp</a:t>
            </a:r>
            <a:r>
              <a:rPr sz="2400" dirty="0" smtClean="0">
                <a:latin typeface="Times New Roman"/>
                <a:cs typeface="Times New Roman"/>
              </a:rPr>
              <a:t>r</a:t>
            </a:r>
            <a:r>
              <a:rPr sz="2400" spc="5" dirty="0" smtClean="0">
                <a:latin typeface="Times New Roman"/>
                <a:cs typeface="Times New Roman"/>
              </a:rPr>
              <a:t>op</a:t>
            </a:r>
            <a:r>
              <a:rPr sz="2400" spc="-1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ia</a:t>
            </a:r>
            <a:r>
              <a:rPr sz="2400" spc="-10" dirty="0" smtClean="0">
                <a:latin typeface="Times New Roman"/>
                <a:cs typeface="Times New Roman"/>
              </a:rPr>
              <a:t>t</a:t>
            </a:r>
            <a:r>
              <a:rPr sz="2400" dirty="0" smtClean="0">
                <a:latin typeface="Times New Roman"/>
                <a:cs typeface="Times New Roman"/>
              </a:rPr>
              <a:t>e</a:t>
            </a:r>
            <a:r>
              <a:rPr sz="2400" spc="-45" dirty="0" smtClean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d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ta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e</a:t>
            </a:r>
            <a:r>
              <a:rPr sz="2400" spc="5" dirty="0" smtClean="0">
                <a:latin typeface="Times New Roman"/>
                <a:cs typeface="Times New Roman"/>
              </a:rPr>
              <a:t>x</a:t>
            </a:r>
            <a:r>
              <a:rPr sz="2400" spc="-5" dirty="0" smtClean="0">
                <a:latin typeface="Times New Roman"/>
                <a:cs typeface="Times New Roman"/>
              </a:rPr>
              <a:t>a</a:t>
            </a:r>
            <a:r>
              <a:rPr sz="2400" spc="-25" dirty="0" smtClean="0">
                <a:latin typeface="Times New Roman"/>
                <a:cs typeface="Times New Roman"/>
              </a:rPr>
              <a:t>m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812165" marR="5080" lvl="1" indent="-34290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2400" dirty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e</a:t>
            </a:r>
            <a:r>
              <a:rPr sz="2400" spc="5" dirty="0" smtClean="0">
                <a:latin typeface="Times New Roman"/>
                <a:cs typeface="Times New Roman"/>
              </a:rPr>
              <a:t>v</a:t>
            </a:r>
            <a:r>
              <a:rPr sz="2400" spc="-5" dirty="0" smtClean="0">
                <a:latin typeface="Times New Roman"/>
                <a:cs typeface="Times New Roman"/>
              </a:rPr>
              <a:t>ie</a:t>
            </a:r>
            <a:r>
              <a:rPr sz="2400" dirty="0" smtClean="0">
                <a:latin typeface="Times New Roman"/>
                <a:cs typeface="Times New Roman"/>
              </a:rPr>
              <a:t>w</a:t>
            </a:r>
            <a:r>
              <a:rPr sz="2400" spc="-15" dirty="0" smtClean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-5" dirty="0">
                <a:latin typeface="Times New Roman"/>
                <a:cs typeface="Times New Roman"/>
              </a:rPr>
              <a:t> a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x</a:t>
            </a:r>
            <a:r>
              <a:rPr sz="2400" dirty="0">
                <a:latin typeface="Times New Roman"/>
                <a:cs typeface="Times New Roman"/>
              </a:rPr>
              <a:t>-r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d</a:t>
            </a:r>
            <a:r>
              <a:rPr sz="2400" spc="-5" dirty="0">
                <a:latin typeface="Times New Roman"/>
                <a:cs typeface="Times New Roman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h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v</a:t>
            </a:r>
            <a:r>
              <a:rPr sz="2400" spc="-5" dirty="0">
                <a:latin typeface="Times New Roman"/>
                <a:cs typeface="Times New Roman"/>
              </a:rPr>
              <a:t>ice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5" dirty="0">
                <a:latin typeface="Times New Roman"/>
                <a:cs typeface="Times New Roman"/>
              </a:rPr>
              <a:t>wh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pp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op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ia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-10" dirty="0" smtClean="0">
                <a:latin typeface="Times New Roman"/>
                <a:cs typeface="Times New Roman"/>
              </a:rPr>
              <a:t>)</a:t>
            </a:r>
            <a:endParaRPr lang="en-US" sz="2400" dirty="0">
              <a:latin typeface="Times New Roman"/>
              <a:cs typeface="Times New Roman"/>
            </a:endParaRPr>
          </a:p>
          <a:p>
            <a:pPr marL="812165" marR="5080" lvl="1" indent="-34290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2400" spc="-45" dirty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n 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ss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ss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endParaRPr lang="en-US" sz="2400" spc="-25" dirty="0">
              <a:latin typeface="Times New Roman"/>
              <a:cs typeface="Times New Roman"/>
            </a:endParaRPr>
          </a:p>
          <a:p>
            <a:pPr marL="812165" marR="5080" lvl="1" indent="-34290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2400" dirty="0">
                <a:latin typeface="Times New Roman"/>
                <a:cs typeface="Times New Roman"/>
              </a:rPr>
              <a:t>A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ea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5" dirty="0" smtClean="0">
                <a:latin typeface="Times New Roman"/>
                <a:cs typeface="Times New Roman"/>
              </a:rPr>
              <a:t>p</a:t>
            </a:r>
            <a:r>
              <a:rPr sz="2400" spc="-5" dirty="0" smtClean="0">
                <a:latin typeface="Times New Roman"/>
                <a:cs typeface="Times New Roman"/>
              </a:rPr>
              <a:t>la</a:t>
            </a:r>
            <a:r>
              <a:rPr lang="en-US" sz="2400" spc="5" dirty="0" smtClean="0">
                <a:latin typeface="Times New Roman"/>
                <a:cs typeface="Times New Roman"/>
              </a:rPr>
              <a:t>n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285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391400" cy="472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2285"/>
              </a:lnSpc>
            </a:pPr>
            <a:endParaRPr lang="en-US" spc="-5" dirty="0" smtClean="0">
              <a:latin typeface="Times New Roman"/>
              <a:cs typeface="Times New Roman"/>
            </a:endParaRPr>
          </a:p>
          <a:p>
            <a:pPr marL="12700" algn="ctr">
              <a:lnSpc>
                <a:spcPts val="2285"/>
              </a:lnSpc>
            </a:pPr>
            <a:r>
              <a:rPr lang="en-US" sz="3200" b="1" i="1" spc="-5" dirty="0">
                <a:latin typeface="Times New Roman"/>
                <a:cs typeface="Times New Roman"/>
              </a:rPr>
              <a:t>E</a:t>
            </a:r>
            <a:r>
              <a:rPr lang="en-US" sz="3200" b="1" i="1" spc="5" dirty="0" smtClean="0">
                <a:latin typeface="Times New Roman"/>
                <a:cs typeface="Times New Roman"/>
              </a:rPr>
              <a:t>n</a:t>
            </a:r>
            <a:r>
              <a:rPr lang="en-US" sz="3200" b="1" i="1" spc="-5" dirty="0" smtClean="0">
                <a:latin typeface="Times New Roman"/>
                <a:cs typeface="Times New Roman"/>
              </a:rPr>
              <a:t>t</a:t>
            </a:r>
            <a:r>
              <a:rPr lang="en-US" sz="3200" b="1" i="1" dirty="0" smtClean="0">
                <a:latin typeface="Times New Roman"/>
                <a:cs typeface="Times New Roman"/>
              </a:rPr>
              <a:t>r</a:t>
            </a:r>
            <a:r>
              <a:rPr lang="en-US" sz="3200" b="1" i="1" spc="-5" dirty="0" smtClean="0">
                <a:latin typeface="Times New Roman"/>
                <a:cs typeface="Times New Roman"/>
              </a:rPr>
              <a:t>ie</a:t>
            </a:r>
            <a:r>
              <a:rPr lang="en-US" sz="3200" b="1" i="1" dirty="0" smtClean="0">
                <a:latin typeface="Times New Roman"/>
                <a:cs typeface="Times New Roman"/>
              </a:rPr>
              <a:t>s</a:t>
            </a:r>
            <a:r>
              <a:rPr lang="en-US" sz="3200" b="1" i="1" spc="-35" dirty="0" smtClean="0">
                <a:latin typeface="Times New Roman"/>
                <a:cs typeface="Times New Roman"/>
              </a:rPr>
              <a:t> </a:t>
            </a:r>
            <a:r>
              <a:rPr lang="en-US" sz="3200" b="1" i="1" spc="-10" dirty="0" smtClean="0">
                <a:latin typeface="Times New Roman"/>
                <a:cs typeface="Times New Roman"/>
              </a:rPr>
              <a:t>t</a:t>
            </a:r>
            <a:r>
              <a:rPr lang="en-US" sz="3200" b="1" i="1" dirty="0" smtClean="0">
                <a:latin typeface="Times New Roman"/>
                <a:cs typeface="Times New Roman"/>
              </a:rPr>
              <a:t>o</a:t>
            </a:r>
            <a:r>
              <a:rPr lang="en-US" sz="3200" b="1" i="1" spc="-5" dirty="0" smtClean="0">
                <a:latin typeface="Times New Roman"/>
                <a:cs typeface="Times New Roman"/>
              </a:rPr>
              <a:t> t</a:t>
            </a:r>
            <a:r>
              <a:rPr lang="en-US" sz="3200" b="1" i="1" spc="5" dirty="0" smtClean="0">
                <a:latin typeface="Times New Roman"/>
                <a:cs typeface="Times New Roman"/>
              </a:rPr>
              <a:t>h</a:t>
            </a:r>
            <a:r>
              <a:rPr lang="en-US" sz="3200" b="1" i="1" dirty="0" smtClean="0">
                <a:latin typeface="Times New Roman"/>
                <a:cs typeface="Times New Roman"/>
              </a:rPr>
              <a:t>e</a:t>
            </a:r>
            <a:r>
              <a:rPr lang="en-US" sz="3200" b="1" i="1" spc="-10" dirty="0" smtClean="0">
                <a:latin typeface="Times New Roman"/>
                <a:cs typeface="Times New Roman"/>
              </a:rPr>
              <a:t> </a:t>
            </a:r>
            <a:r>
              <a:rPr lang="en-US" sz="3200" b="1" i="1" spc="5" dirty="0" smtClean="0">
                <a:latin typeface="Times New Roman"/>
                <a:cs typeface="Times New Roman"/>
              </a:rPr>
              <a:t>d</a:t>
            </a:r>
            <a:r>
              <a:rPr lang="en-US" sz="3200" b="1" i="1" spc="-5" dirty="0" smtClean="0">
                <a:latin typeface="Times New Roman"/>
                <a:cs typeface="Times New Roman"/>
              </a:rPr>
              <a:t>e</a:t>
            </a:r>
            <a:r>
              <a:rPr lang="en-US" sz="3200" b="1" i="1" spc="5" dirty="0" smtClean="0">
                <a:latin typeface="Times New Roman"/>
                <a:cs typeface="Times New Roman"/>
              </a:rPr>
              <a:t>n</a:t>
            </a:r>
            <a:r>
              <a:rPr lang="en-US" sz="3200" b="1" i="1" spc="-10" dirty="0" smtClean="0">
                <a:latin typeface="Times New Roman"/>
                <a:cs typeface="Times New Roman"/>
              </a:rPr>
              <a:t>t</a:t>
            </a:r>
            <a:r>
              <a:rPr lang="en-US" sz="3200" b="1" i="1" spc="-5" dirty="0" smtClean="0">
                <a:latin typeface="Times New Roman"/>
                <a:cs typeface="Times New Roman"/>
              </a:rPr>
              <a:t>a</a:t>
            </a:r>
            <a:r>
              <a:rPr lang="en-US" sz="3200" b="1" i="1" dirty="0" smtClean="0">
                <a:latin typeface="Times New Roman"/>
                <a:cs typeface="Times New Roman"/>
              </a:rPr>
              <a:t>l</a:t>
            </a:r>
            <a:r>
              <a:rPr lang="en-US" sz="3200" b="1" i="1" spc="-30" dirty="0" smtClean="0">
                <a:latin typeface="Times New Roman"/>
                <a:cs typeface="Times New Roman"/>
              </a:rPr>
              <a:t> </a:t>
            </a:r>
            <a:r>
              <a:rPr lang="en-US" sz="3200" b="1" i="1" dirty="0" smtClean="0">
                <a:latin typeface="Times New Roman"/>
                <a:cs typeface="Times New Roman"/>
              </a:rPr>
              <a:t>r</a:t>
            </a:r>
            <a:r>
              <a:rPr lang="en-US" sz="3200" b="1" i="1" spc="-5" dirty="0" smtClean="0">
                <a:latin typeface="Times New Roman"/>
                <a:cs typeface="Times New Roman"/>
              </a:rPr>
              <a:t>ec</a:t>
            </a:r>
            <a:r>
              <a:rPr lang="en-US" sz="3200" b="1" i="1" spc="5" dirty="0" smtClean="0">
                <a:latin typeface="Times New Roman"/>
                <a:cs typeface="Times New Roman"/>
              </a:rPr>
              <a:t>o</a:t>
            </a:r>
            <a:r>
              <a:rPr lang="en-US" sz="3200" b="1" i="1" dirty="0" smtClean="0">
                <a:latin typeface="Times New Roman"/>
                <a:cs typeface="Times New Roman"/>
              </a:rPr>
              <a:t>rd</a:t>
            </a:r>
            <a:r>
              <a:rPr lang="en-US" sz="3200" b="1" i="1" spc="-40" dirty="0" smtClean="0">
                <a:latin typeface="Times New Roman"/>
                <a:cs typeface="Times New Roman"/>
              </a:rPr>
              <a:t> </a:t>
            </a:r>
            <a:r>
              <a:rPr lang="en-US" sz="3200" b="1" i="1" dirty="0" smtClean="0">
                <a:latin typeface="Times New Roman"/>
                <a:cs typeface="Times New Roman"/>
              </a:rPr>
              <a:t>s</a:t>
            </a:r>
            <a:r>
              <a:rPr lang="en-US" sz="3200" b="1" i="1" spc="5" dirty="0" smtClean="0">
                <a:latin typeface="Times New Roman"/>
                <a:cs typeface="Times New Roman"/>
              </a:rPr>
              <a:t>hou</a:t>
            </a:r>
            <a:r>
              <a:rPr lang="en-US" sz="3200" b="1" i="1" spc="-10" dirty="0" smtClean="0">
                <a:latin typeface="Times New Roman"/>
                <a:cs typeface="Times New Roman"/>
              </a:rPr>
              <a:t>l</a:t>
            </a:r>
            <a:r>
              <a:rPr lang="en-US" sz="3200" b="1" i="1" dirty="0" smtClean="0">
                <a:latin typeface="Times New Roman"/>
                <a:cs typeface="Times New Roman"/>
              </a:rPr>
              <a:t>d</a:t>
            </a:r>
            <a:r>
              <a:rPr lang="en-US" sz="3200" b="1" i="1" spc="-30" dirty="0" smtClean="0">
                <a:latin typeface="Times New Roman"/>
                <a:cs typeface="Times New Roman"/>
              </a:rPr>
              <a:t> </a:t>
            </a:r>
            <a:r>
              <a:rPr lang="en-US" sz="3200" b="1" i="1" spc="5" dirty="0" smtClean="0">
                <a:latin typeface="Times New Roman"/>
                <a:cs typeface="Times New Roman"/>
              </a:rPr>
              <a:t>be</a:t>
            </a:r>
            <a:r>
              <a:rPr lang="en-US" sz="3200" b="1" i="1" spc="-20" dirty="0" smtClean="0">
                <a:latin typeface="Times New Roman"/>
                <a:cs typeface="Times New Roman"/>
              </a:rPr>
              <a:t> </a:t>
            </a:r>
            <a:r>
              <a:rPr lang="en-US" sz="3200" b="1" i="1" spc="5" dirty="0" smtClean="0">
                <a:latin typeface="Times New Roman"/>
                <a:cs typeface="Times New Roman"/>
              </a:rPr>
              <a:t>d</a:t>
            </a:r>
            <a:r>
              <a:rPr lang="en-US" sz="3200" b="1" i="1" spc="-5" dirty="0" smtClean="0">
                <a:latin typeface="Times New Roman"/>
                <a:cs typeface="Times New Roman"/>
              </a:rPr>
              <a:t>ate</a:t>
            </a:r>
            <a:r>
              <a:rPr lang="en-US" sz="3200" b="1" i="1" dirty="0" smtClean="0">
                <a:latin typeface="Times New Roman"/>
                <a:cs typeface="Times New Roman"/>
              </a:rPr>
              <a:t>d</a:t>
            </a:r>
            <a:r>
              <a:rPr lang="en-US" sz="3200" b="1" i="1" spc="-15" dirty="0" smtClean="0">
                <a:latin typeface="Times New Roman"/>
                <a:cs typeface="Times New Roman"/>
              </a:rPr>
              <a:t> </a:t>
            </a:r>
            <a:r>
              <a:rPr lang="en-US" sz="3200" b="1" i="1" spc="-5" dirty="0" smtClean="0">
                <a:latin typeface="Times New Roman"/>
                <a:cs typeface="Times New Roman"/>
              </a:rPr>
              <a:t>a</a:t>
            </a:r>
            <a:r>
              <a:rPr lang="en-US" sz="3200" b="1" i="1" spc="5" dirty="0" smtClean="0">
                <a:latin typeface="Times New Roman"/>
                <a:cs typeface="Times New Roman"/>
              </a:rPr>
              <a:t>nd</a:t>
            </a:r>
            <a:r>
              <a:rPr lang="en-US" sz="3200" b="1" i="1" spc="-25" dirty="0" smtClean="0">
                <a:latin typeface="Times New Roman"/>
                <a:cs typeface="Times New Roman"/>
              </a:rPr>
              <a:t> </a:t>
            </a:r>
            <a:r>
              <a:rPr lang="en-US" sz="3200" b="1" i="1" spc="-5" dirty="0" smtClean="0">
                <a:latin typeface="Times New Roman"/>
                <a:cs typeface="Times New Roman"/>
              </a:rPr>
              <a:t>a</a:t>
            </a:r>
            <a:r>
              <a:rPr lang="en-US" sz="3200" b="1" i="1" spc="5" dirty="0" smtClean="0">
                <a:latin typeface="Times New Roman"/>
                <a:cs typeface="Times New Roman"/>
              </a:rPr>
              <a:t>u</a:t>
            </a:r>
            <a:r>
              <a:rPr lang="en-US" sz="3200" b="1" i="1" spc="-10" dirty="0" smtClean="0">
                <a:latin typeface="Times New Roman"/>
                <a:cs typeface="Times New Roman"/>
              </a:rPr>
              <a:t>t</a:t>
            </a:r>
            <a:r>
              <a:rPr lang="en-US" sz="3200" b="1" i="1" spc="5" dirty="0" smtClean="0">
                <a:latin typeface="Times New Roman"/>
                <a:cs typeface="Times New Roman"/>
              </a:rPr>
              <a:t>h</a:t>
            </a:r>
            <a:r>
              <a:rPr lang="en-US" sz="3200" b="1" i="1" spc="-5" dirty="0" smtClean="0">
                <a:latin typeface="Times New Roman"/>
                <a:cs typeface="Times New Roman"/>
              </a:rPr>
              <a:t>e</a:t>
            </a:r>
            <a:r>
              <a:rPr lang="en-US" sz="3200" b="1" i="1" spc="5" dirty="0" smtClean="0">
                <a:latin typeface="Times New Roman"/>
                <a:cs typeface="Times New Roman"/>
              </a:rPr>
              <a:t>n</a:t>
            </a:r>
            <a:r>
              <a:rPr lang="en-US" sz="3200" b="1" i="1" spc="-5" dirty="0" smtClean="0">
                <a:latin typeface="Times New Roman"/>
                <a:cs typeface="Times New Roman"/>
              </a:rPr>
              <a:t>t</a:t>
            </a:r>
            <a:r>
              <a:rPr lang="en-US" sz="3200" b="1" i="1" spc="-10" dirty="0" smtClean="0">
                <a:latin typeface="Times New Roman"/>
                <a:cs typeface="Times New Roman"/>
              </a:rPr>
              <a:t>i</a:t>
            </a:r>
            <a:r>
              <a:rPr lang="en-US" sz="3200" b="1" i="1" spc="-5" dirty="0" smtClean="0">
                <a:latin typeface="Times New Roman"/>
                <a:cs typeface="Times New Roman"/>
              </a:rPr>
              <a:t>cate</a:t>
            </a:r>
            <a:r>
              <a:rPr lang="en-US" sz="3200" b="1" i="1" spc="-10" dirty="0" smtClean="0">
                <a:latin typeface="Times New Roman"/>
                <a:cs typeface="Times New Roman"/>
              </a:rPr>
              <a:t>d</a:t>
            </a:r>
          </a:p>
          <a:p>
            <a:pPr marL="12700">
              <a:lnSpc>
                <a:spcPts val="2285"/>
              </a:lnSpc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469900" lvl="1">
              <a:lnSpc>
                <a:spcPts val="2285"/>
              </a:lnSpc>
            </a:pPr>
            <a:r>
              <a:rPr lang="en-US" sz="2400" b="1" dirty="0" smtClean="0">
                <a:latin typeface="Times New Roman"/>
                <a:cs typeface="Times New Roman"/>
              </a:rPr>
              <a:t>This Includes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</a:p>
          <a:p>
            <a:pPr marL="469900" lvl="1">
              <a:lnSpc>
                <a:spcPts val="2285"/>
              </a:lnSpc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1096010" lvl="1" indent="-342900">
              <a:lnSpc>
                <a:spcPts val="1845"/>
              </a:lnSpc>
              <a:buClr>
                <a:srgbClr val="2DA2BF"/>
              </a:buClr>
              <a:buFont typeface="Wingdings" charset="2"/>
              <a:buChar char="Ø"/>
              <a:tabLst>
                <a:tab pos="525145" algn="l"/>
              </a:tabLst>
            </a:pPr>
            <a:r>
              <a:rPr lang="en-US" sz="2400" spc="-15" dirty="0" smtClean="0">
                <a:latin typeface="Times New Roman"/>
                <a:cs typeface="Times New Roman"/>
              </a:rPr>
              <a:t>E</a:t>
            </a:r>
            <a:r>
              <a:rPr lang="en-US" sz="2400" spc="-5" dirty="0" smtClean="0">
                <a:latin typeface="Times New Roman"/>
                <a:cs typeface="Times New Roman"/>
              </a:rPr>
              <a:t>va</a:t>
            </a:r>
            <a:r>
              <a:rPr lang="en-US" sz="2400" spc="-10" dirty="0" smtClean="0">
                <a:latin typeface="Times New Roman"/>
                <a:cs typeface="Times New Roman"/>
              </a:rPr>
              <a:t>lu</a:t>
            </a:r>
            <a:r>
              <a:rPr lang="en-US" sz="2400" spc="-5" dirty="0" smtClean="0">
                <a:latin typeface="Times New Roman"/>
                <a:cs typeface="Times New Roman"/>
              </a:rPr>
              <a:t>a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5" dirty="0" smtClean="0">
                <a:latin typeface="Times New Roman"/>
                <a:cs typeface="Times New Roman"/>
              </a:rPr>
              <a:t>io</a:t>
            </a:r>
            <a:r>
              <a:rPr lang="en-US" sz="2400" spc="-10" dirty="0" smtClean="0">
                <a:latin typeface="Times New Roman"/>
                <a:cs typeface="Times New Roman"/>
              </a:rPr>
              <a:t>ns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096010" lvl="1" indent="-342900">
              <a:lnSpc>
                <a:spcPts val="1835"/>
              </a:lnSpc>
              <a:buClr>
                <a:srgbClr val="2DA2BF"/>
              </a:buClr>
              <a:buFont typeface="Wingdings" charset="2"/>
              <a:buChar char="Ø"/>
              <a:tabLst>
                <a:tab pos="525145" algn="l"/>
              </a:tabLst>
            </a:pPr>
            <a:r>
              <a:rPr lang="en-US" sz="2400" spc="-10" dirty="0" smtClean="0">
                <a:latin typeface="Times New Roman"/>
                <a:cs typeface="Times New Roman"/>
              </a:rPr>
              <a:t>Anes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10" dirty="0" smtClean="0">
                <a:latin typeface="Times New Roman"/>
                <a:cs typeface="Times New Roman"/>
              </a:rPr>
              <a:t>hesia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096010" lvl="1" indent="-342900">
              <a:lnSpc>
                <a:spcPts val="1835"/>
              </a:lnSpc>
              <a:buClr>
                <a:srgbClr val="2DA2BF"/>
              </a:buClr>
              <a:buFont typeface="Wingdings" charset="2"/>
              <a:buChar char="Ø"/>
              <a:tabLst>
                <a:tab pos="525145" algn="l"/>
              </a:tabLst>
            </a:pPr>
            <a:r>
              <a:rPr lang="en-US" sz="2400" spc="-15" dirty="0" smtClean="0">
                <a:latin typeface="Times New Roman"/>
                <a:cs typeface="Times New Roman"/>
              </a:rPr>
              <a:t>R</a:t>
            </a:r>
            <a:r>
              <a:rPr lang="en-US" sz="2400" spc="-5" dirty="0" smtClean="0">
                <a:latin typeface="Times New Roman"/>
                <a:cs typeface="Times New Roman"/>
              </a:rPr>
              <a:t>a</a:t>
            </a:r>
            <a:r>
              <a:rPr lang="en-US" sz="2400" spc="-10" dirty="0" smtClean="0">
                <a:latin typeface="Times New Roman"/>
                <a:cs typeface="Times New Roman"/>
              </a:rPr>
              <a:t>di</a:t>
            </a:r>
            <a:r>
              <a:rPr lang="en-US" sz="2400" spc="-5" dirty="0" smtClean="0">
                <a:latin typeface="Times New Roman"/>
                <a:cs typeface="Times New Roman"/>
              </a:rPr>
              <a:t>og</a:t>
            </a:r>
            <a:r>
              <a:rPr lang="en-US" sz="2400" spc="-10" dirty="0" smtClean="0">
                <a:latin typeface="Times New Roman"/>
                <a:cs typeface="Times New Roman"/>
              </a:rPr>
              <a:t>r</a:t>
            </a:r>
            <a:r>
              <a:rPr lang="en-US" sz="2400" spc="-5" dirty="0" smtClean="0">
                <a:latin typeface="Times New Roman"/>
                <a:cs typeface="Times New Roman"/>
              </a:rPr>
              <a:t>a</a:t>
            </a:r>
            <a:r>
              <a:rPr lang="en-US" sz="2400" spc="-10" dirty="0" smtClean="0">
                <a:latin typeface="Times New Roman"/>
                <a:cs typeface="Times New Roman"/>
              </a:rPr>
              <a:t>phs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096010" lvl="1" indent="-342900">
              <a:lnSpc>
                <a:spcPts val="1835"/>
              </a:lnSpc>
              <a:buClr>
                <a:srgbClr val="2DA2BF"/>
              </a:buClr>
              <a:buFont typeface="Wingdings" charset="2"/>
              <a:buChar char="Ø"/>
              <a:tabLst>
                <a:tab pos="525145" algn="l"/>
              </a:tabLst>
            </a:pPr>
            <a:r>
              <a:rPr lang="en-US" sz="2400" spc="-160" dirty="0" smtClean="0">
                <a:latin typeface="Times New Roman"/>
                <a:cs typeface="Times New Roman"/>
              </a:rPr>
              <a:t>T</a:t>
            </a:r>
            <a:r>
              <a:rPr lang="en-US" sz="2400" spc="-10" dirty="0" smtClean="0">
                <a:latin typeface="Times New Roman"/>
                <a:cs typeface="Times New Roman"/>
              </a:rPr>
              <a:t>es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10" dirty="0" smtClean="0">
                <a:latin typeface="Times New Roman"/>
                <a:cs typeface="Times New Roman"/>
              </a:rPr>
              <a:t>ing</a:t>
            </a:r>
            <a:r>
              <a:rPr lang="en-US" sz="2400" spc="1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o</a:t>
            </a:r>
            <a:r>
              <a:rPr lang="en-US" sz="2400" spc="-10" dirty="0" smtClean="0">
                <a:latin typeface="Times New Roman"/>
                <a:cs typeface="Times New Roman"/>
              </a:rPr>
              <a:t>r</a:t>
            </a:r>
            <a:r>
              <a:rPr lang="en-US" sz="2400" spc="-30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Times New Roman"/>
                <a:cs typeface="Times New Roman"/>
              </a:rPr>
              <a:t>di</a:t>
            </a:r>
            <a:r>
              <a:rPr lang="en-US" sz="2400" spc="-5" dirty="0" smtClean="0">
                <a:latin typeface="Times New Roman"/>
                <a:cs typeface="Times New Roman"/>
              </a:rPr>
              <a:t>ag</a:t>
            </a:r>
            <a:r>
              <a:rPr lang="en-US" sz="2400" spc="-10" dirty="0" smtClean="0">
                <a:latin typeface="Times New Roman"/>
                <a:cs typeface="Times New Roman"/>
              </a:rPr>
              <a:t>n</a:t>
            </a:r>
            <a:r>
              <a:rPr lang="en-US" sz="2400" spc="-5" dirty="0" smtClean="0">
                <a:latin typeface="Times New Roman"/>
                <a:cs typeface="Times New Roman"/>
              </a:rPr>
              <a:t>o</a:t>
            </a:r>
            <a:r>
              <a:rPr lang="en-US" sz="2400" spc="-10" dirty="0" smtClean="0">
                <a:latin typeface="Times New Roman"/>
                <a:cs typeface="Times New Roman"/>
              </a:rPr>
              <a:t>s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10" dirty="0" smtClean="0">
                <a:latin typeface="Times New Roman"/>
                <a:cs typeface="Times New Roman"/>
              </a:rPr>
              <a:t>ic</a:t>
            </a:r>
            <a:r>
              <a:rPr lang="en-US" sz="2400" spc="5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Times New Roman"/>
                <a:cs typeface="Times New Roman"/>
              </a:rPr>
              <a:t>ser</a:t>
            </a:r>
            <a:r>
              <a:rPr lang="en-US" sz="2400" spc="-5" dirty="0" smtClean="0">
                <a:latin typeface="Times New Roman"/>
                <a:cs typeface="Times New Roman"/>
              </a:rPr>
              <a:t>v</a:t>
            </a:r>
            <a:r>
              <a:rPr lang="en-US" sz="2400" spc="-10" dirty="0" smtClean="0">
                <a:latin typeface="Times New Roman"/>
                <a:cs typeface="Times New Roman"/>
              </a:rPr>
              <a:t>ice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096010" lvl="1" indent="-342900">
              <a:lnSpc>
                <a:spcPts val="1835"/>
              </a:lnSpc>
              <a:buClr>
                <a:srgbClr val="2DA2BF"/>
              </a:buClr>
              <a:buFont typeface="Wingdings" charset="2"/>
              <a:buChar char="Ø"/>
              <a:tabLst>
                <a:tab pos="525145" algn="l"/>
              </a:tabLst>
            </a:pPr>
            <a:r>
              <a:rPr lang="en-US" sz="2400" spc="-135" dirty="0" smtClean="0">
                <a:latin typeface="Times New Roman"/>
                <a:cs typeface="Times New Roman"/>
              </a:rPr>
              <a:t>T</a:t>
            </a:r>
            <a:r>
              <a:rPr lang="en-US" sz="2400" spc="-5" dirty="0" smtClean="0">
                <a:latin typeface="Times New Roman"/>
                <a:cs typeface="Times New Roman"/>
              </a:rPr>
              <a:t>y</a:t>
            </a:r>
            <a:r>
              <a:rPr lang="en-US" sz="2400" spc="-10" dirty="0" smtClean="0">
                <a:latin typeface="Times New Roman"/>
                <a:cs typeface="Times New Roman"/>
              </a:rPr>
              <a:t>pe</a:t>
            </a:r>
            <a:r>
              <a:rPr lang="en-US" sz="2400" spc="-5" dirty="0" smtClean="0">
                <a:latin typeface="Times New Roman"/>
                <a:cs typeface="Times New Roman"/>
              </a:rPr>
              <a:t> o</a:t>
            </a:r>
            <a:r>
              <a:rPr lang="en-US" sz="2400" spc="-10" dirty="0" smtClean="0"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35" dirty="0" smtClean="0">
                <a:latin typeface="Times New Roman"/>
                <a:cs typeface="Times New Roman"/>
              </a:rPr>
              <a:t>r</a:t>
            </a:r>
            <a:r>
              <a:rPr lang="en-US" sz="2400" spc="-10" dirty="0" smtClean="0">
                <a:latin typeface="Times New Roman"/>
                <a:cs typeface="Times New Roman"/>
              </a:rPr>
              <a:t>e</a:t>
            </a:r>
            <a:r>
              <a:rPr lang="en-US" sz="2400" spc="-5" dirty="0" smtClean="0">
                <a:latin typeface="Times New Roman"/>
                <a:cs typeface="Times New Roman"/>
              </a:rPr>
              <a:t>a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40" dirty="0" smtClean="0">
                <a:latin typeface="Times New Roman"/>
                <a:cs typeface="Times New Roman"/>
              </a:rPr>
              <a:t>m</a:t>
            </a:r>
            <a:r>
              <a:rPr lang="en-US" sz="2400" spc="-10" dirty="0" smtClean="0">
                <a:latin typeface="Times New Roman"/>
                <a:cs typeface="Times New Roman"/>
              </a:rPr>
              <a:t>ent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096010" lvl="1" indent="-342900">
              <a:lnSpc>
                <a:spcPts val="1835"/>
              </a:lnSpc>
              <a:buClr>
                <a:srgbClr val="2DA2BF"/>
              </a:buClr>
              <a:buFont typeface="Wingdings" charset="2"/>
              <a:buChar char="Ø"/>
              <a:tabLst>
                <a:tab pos="525145" algn="l"/>
              </a:tabLst>
            </a:pPr>
            <a:r>
              <a:rPr lang="en-US" sz="2400" spc="-10" dirty="0" smtClean="0">
                <a:latin typeface="Times New Roman"/>
                <a:cs typeface="Times New Roman"/>
              </a:rPr>
              <a:t>Ser</a:t>
            </a:r>
            <a:r>
              <a:rPr lang="en-US" sz="2400" spc="-5" dirty="0" smtClean="0">
                <a:latin typeface="Times New Roman"/>
                <a:cs typeface="Times New Roman"/>
              </a:rPr>
              <a:t>v</a:t>
            </a:r>
            <a:r>
              <a:rPr lang="en-US" sz="2400" spc="-10" dirty="0" smtClean="0">
                <a:latin typeface="Times New Roman"/>
                <a:cs typeface="Times New Roman"/>
              </a:rPr>
              <a:t>ice</a:t>
            </a:r>
            <a:r>
              <a:rPr lang="en-US" sz="2400" spc="2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o</a:t>
            </a:r>
            <a:r>
              <a:rPr lang="en-US" sz="2400" spc="-10" dirty="0" smtClean="0">
                <a:latin typeface="Times New Roman"/>
                <a:cs typeface="Times New Roman"/>
              </a:rPr>
              <a:t>n</a:t>
            </a:r>
            <a:r>
              <a:rPr lang="en-US" sz="2400" spc="-5" dirty="0" smtClean="0">
                <a:latin typeface="Times New Roman"/>
                <a:cs typeface="Times New Roman"/>
              </a:rPr>
              <a:t> o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10" dirty="0" smtClean="0">
                <a:latin typeface="Times New Roman"/>
                <a:cs typeface="Times New Roman"/>
              </a:rPr>
              <a:t>her</a:t>
            </a:r>
            <a:r>
              <a:rPr lang="en-US" sz="2400" spc="-20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Times New Roman"/>
                <a:cs typeface="Times New Roman"/>
              </a:rPr>
              <a:t>in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10" dirty="0" smtClean="0">
                <a:latin typeface="Times New Roman"/>
                <a:cs typeface="Times New Roman"/>
              </a:rPr>
              <a:t>r</a:t>
            </a:r>
            <a:r>
              <a:rPr lang="en-US" sz="2400" spc="-5" dirty="0" smtClean="0">
                <a:latin typeface="Times New Roman"/>
                <a:cs typeface="Times New Roman"/>
              </a:rPr>
              <a:t>a</a:t>
            </a:r>
            <a:r>
              <a:rPr lang="en-US" sz="2400" spc="-15" dirty="0" smtClean="0">
                <a:latin typeface="Times New Roman"/>
                <a:cs typeface="Times New Roman"/>
              </a:rPr>
              <a:t>-</a:t>
            </a:r>
            <a:r>
              <a:rPr lang="en-US" sz="2400" spc="-5" dirty="0" smtClean="0">
                <a:latin typeface="Times New Roman"/>
                <a:cs typeface="Times New Roman"/>
              </a:rPr>
              <a:t>o</a:t>
            </a:r>
            <a:r>
              <a:rPr lang="en-US" sz="2400" spc="-10" dirty="0" smtClean="0">
                <a:latin typeface="Times New Roman"/>
                <a:cs typeface="Times New Roman"/>
              </a:rPr>
              <a:t>r</a:t>
            </a:r>
            <a:r>
              <a:rPr lang="en-US" sz="2400" spc="-5" dirty="0" smtClean="0">
                <a:latin typeface="Times New Roman"/>
                <a:cs typeface="Times New Roman"/>
              </a:rPr>
              <a:t>al</a:t>
            </a:r>
            <a:r>
              <a:rPr lang="en-US" sz="2400" spc="30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Times New Roman"/>
                <a:cs typeface="Times New Roman"/>
              </a:rPr>
              <a:t>s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10" dirty="0" smtClean="0">
                <a:latin typeface="Times New Roman"/>
                <a:cs typeface="Times New Roman"/>
              </a:rPr>
              <a:t>ruc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10" dirty="0" smtClean="0">
                <a:latin typeface="Times New Roman"/>
                <a:cs typeface="Times New Roman"/>
              </a:rPr>
              <a:t>u</a:t>
            </a:r>
            <a:r>
              <a:rPr lang="en-US" sz="2400" spc="-35" dirty="0" smtClean="0">
                <a:latin typeface="Times New Roman"/>
                <a:cs typeface="Times New Roman"/>
              </a:rPr>
              <a:t>r</a:t>
            </a:r>
            <a:r>
              <a:rPr lang="en-US" sz="2400" spc="-10" dirty="0" smtClean="0">
                <a:latin typeface="Times New Roman"/>
                <a:cs typeface="Times New Roman"/>
              </a:rPr>
              <a:t>es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096010" lvl="1" indent="-342900">
              <a:lnSpc>
                <a:spcPts val="1835"/>
              </a:lnSpc>
              <a:buClr>
                <a:srgbClr val="2DA2BF"/>
              </a:buClr>
              <a:buFont typeface="Wingdings" charset="2"/>
              <a:buChar char="Ø"/>
              <a:tabLst>
                <a:tab pos="525145" algn="l"/>
              </a:tabLst>
            </a:pPr>
            <a:r>
              <a:rPr lang="en-US" sz="2400" spc="-135" dirty="0" smtClean="0">
                <a:latin typeface="Times New Roman"/>
                <a:cs typeface="Times New Roman"/>
              </a:rPr>
              <a:t>T</a:t>
            </a:r>
            <a:r>
              <a:rPr lang="en-US" sz="2400" spc="-35" dirty="0" smtClean="0">
                <a:latin typeface="Times New Roman"/>
                <a:cs typeface="Times New Roman"/>
              </a:rPr>
              <a:t>r</a:t>
            </a:r>
            <a:r>
              <a:rPr lang="en-US" sz="2400" spc="-10" dirty="0" smtClean="0">
                <a:latin typeface="Times New Roman"/>
                <a:cs typeface="Times New Roman"/>
              </a:rPr>
              <a:t>e</a:t>
            </a:r>
            <a:r>
              <a:rPr lang="en-US" sz="2400" spc="-5" dirty="0" smtClean="0">
                <a:latin typeface="Times New Roman"/>
                <a:cs typeface="Times New Roman"/>
              </a:rPr>
              <a:t>a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40" dirty="0" smtClean="0">
                <a:latin typeface="Times New Roman"/>
                <a:cs typeface="Times New Roman"/>
              </a:rPr>
              <a:t>m</a:t>
            </a:r>
            <a:r>
              <a:rPr lang="en-US" sz="2400" spc="-10" dirty="0" smtClean="0">
                <a:latin typeface="Times New Roman"/>
                <a:cs typeface="Times New Roman"/>
              </a:rPr>
              <a:t>ent</a:t>
            </a:r>
            <a:r>
              <a:rPr lang="en-US" sz="2400" spc="40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Times New Roman"/>
                <a:cs typeface="Times New Roman"/>
              </a:rPr>
              <a:t>pl</a:t>
            </a:r>
            <a:r>
              <a:rPr lang="en-US" sz="2400" spc="-5" dirty="0" smtClean="0">
                <a:latin typeface="Times New Roman"/>
                <a:cs typeface="Times New Roman"/>
              </a:rPr>
              <a:t>a</a:t>
            </a:r>
            <a:r>
              <a:rPr lang="en-US" sz="2400" spc="-10" dirty="0" smtClean="0">
                <a:latin typeface="Times New Roman"/>
                <a:cs typeface="Times New Roman"/>
              </a:rPr>
              <a:t>n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096010" lvl="1" indent="-342900">
              <a:lnSpc>
                <a:spcPts val="1835"/>
              </a:lnSpc>
              <a:buClr>
                <a:srgbClr val="2DA2BF"/>
              </a:buClr>
              <a:buFont typeface="Wingdings" charset="2"/>
              <a:buChar char="Ø"/>
              <a:tabLst>
                <a:tab pos="525145" algn="l"/>
              </a:tabLst>
            </a:pPr>
            <a:r>
              <a:rPr lang="en-US" sz="2400" spc="-15" dirty="0" smtClean="0">
                <a:latin typeface="Times New Roman"/>
                <a:cs typeface="Times New Roman"/>
              </a:rPr>
              <a:t>Ch</a:t>
            </a:r>
            <a:r>
              <a:rPr lang="en-US" sz="2400" spc="-5" dirty="0" smtClean="0">
                <a:latin typeface="Times New Roman"/>
                <a:cs typeface="Times New Roman"/>
              </a:rPr>
              <a:t>a</a:t>
            </a:r>
            <a:r>
              <a:rPr lang="en-US" sz="2400" spc="-10" dirty="0" smtClean="0">
                <a:latin typeface="Times New Roman"/>
                <a:cs typeface="Times New Roman"/>
              </a:rPr>
              <a:t>r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10" dirty="0" smtClean="0">
                <a:latin typeface="Times New Roman"/>
                <a:cs typeface="Times New Roman"/>
              </a:rPr>
              <a:t>ing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096010" lvl="1" indent="-342900">
              <a:lnSpc>
                <a:spcPts val="1835"/>
              </a:lnSpc>
              <a:buClr>
                <a:srgbClr val="2DA2BF"/>
              </a:buClr>
              <a:buFont typeface="Wingdings" charset="2"/>
              <a:buChar char="Ø"/>
              <a:tabLst>
                <a:tab pos="525145" algn="l"/>
              </a:tabLst>
            </a:pPr>
            <a:r>
              <a:rPr lang="en-US" sz="2400" spc="-15" dirty="0" smtClean="0">
                <a:latin typeface="Times New Roman"/>
                <a:cs typeface="Times New Roman"/>
              </a:rPr>
              <a:t>E</a:t>
            </a:r>
            <a:r>
              <a:rPr lang="en-US" sz="2400" spc="-5" dirty="0" smtClean="0">
                <a:latin typeface="Times New Roman"/>
                <a:cs typeface="Times New Roman"/>
              </a:rPr>
              <a:t>x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10" dirty="0" smtClean="0">
                <a:latin typeface="Times New Roman"/>
                <a:cs typeface="Times New Roman"/>
              </a:rPr>
              <a:t>ensi</a:t>
            </a:r>
            <a:r>
              <a:rPr lang="en-US" sz="2400" spc="-5" dirty="0" smtClean="0">
                <a:latin typeface="Times New Roman"/>
                <a:cs typeface="Times New Roman"/>
              </a:rPr>
              <a:t>o</a:t>
            </a:r>
            <a:r>
              <a:rPr lang="en-US" sz="2400" spc="-10" dirty="0" smtClean="0">
                <a:latin typeface="Times New Roman"/>
                <a:cs typeface="Times New Roman"/>
              </a:rPr>
              <a:t>n</a:t>
            </a:r>
            <a:r>
              <a:rPr lang="en-US" sz="2400" spc="5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Times New Roman"/>
                <a:cs typeface="Times New Roman"/>
              </a:rPr>
              <a:t>n</a:t>
            </a:r>
            <a:r>
              <a:rPr lang="en-US" sz="2400" spc="-5" dirty="0" smtClean="0">
                <a:latin typeface="Times New Roman"/>
                <a:cs typeface="Times New Roman"/>
              </a:rPr>
              <a:t>o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10" dirty="0" smtClean="0">
                <a:latin typeface="Times New Roman"/>
                <a:cs typeface="Times New Roman"/>
              </a:rPr>
              <a:t>es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096010" lvl="1" indent="-342900">
              <a:lnSpc>
                <a:spcPts val="1835"/>
              </a:lnSpc>
              <a:buClr>
                <a:srgbClr val="2DA2BF"/>
              </a:buClr>
              <a:buFont typeface="Wingdings" charset="2"/>
              <a:buChar char="Ø"/>
              <a:tabLst>
                <a:tab pos="525145" algn="l"/>
              </a:tabLst>
            </a:pPr>
            <a:r>
              <a:rPr lang="en-US" sz="2400" spc="-15" dirty="0" smtClean="0">
                <a:latin typeface="Times New Roman"/>
                <a:cs typeface="Times New Roman"/>
              </a:rPr>
              <a:t>F</a:t>
            </a:r>
            <a:r>
              <a:rPr lang="en-US" sz="2400" spc="-5" dirty="0" smtClean="0">
                <a:latin typeface="Times New Roman"/>
                <a:cs typeface="Times New Roman"/>
              </a:rPr>
              <a:t>a</a:t>
            </a:r>
            <a:r>
              <a:rPr lang="en-US" sz="2400" spc="-10" dirty="0" smtClean="0">
                <a:latin typeface="Times New Roman"/>
                <a:cs typeface="Times New Roman"/>
              </a:rPr>
              <a:t>iled</a:t>
            </a:r>
            <a:r>
              <a:rPr lang="en-US" sz="2400" spc="15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a</a:t>
            </a:r>
            <a:r>
              <a:rPr lang="en-US" sz="2400" spc="-10" dirty="0" smtClean="0">
                <a:latin typeface="Times New Roman"/>
                <a:cs typeface="Times New Roman"/>
              </a:rPr>
              <a:t>pp</a:t>
            </a:r>
            <a:r>
              <a:rPr lang="en-US" sz="2400" spc="-5" dirty="0" smtClean="0">
                <a:latin typeface="Times New Roman"/>
                <a:cs typeface="Times New Roman"/>
              </a:rPr>
              <a:t>o</a:t>
            </a:r>
            <a:r>
              <a:rPr lang="en-US" sz="2400" spc="-10" dirty="0" smtClean="0">
                <a:latin typeface="Times New Roman"/>
                <a:cs typeface="Times New Roman"/>
              </a:rPr>
              <a:t>in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40" dirty="0" smtClean="0">
                <a:latin typeface="Times New Roman"/>
                <a:cs typeface="Times New Roman"/>
              </a:rPr>
              <a:t>m</a:t>
            </a:r>
            <a:r>
              <a:rPr lang="en-US" sz="2400" spc="-10" dirty="0" smtClean="0">
                <a:latin typeface="Times New Roman"/>
                <a:cs typeface="Times New Roman"/>
              </a:rPr>
              <a:t>ent</a:t>
            </a:r>
            <a:r>
              <a:rPr lang="en-US" sz="2400" spc="40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Times New Roman"/>
                <a:cs typeface="Times New Roman"/>
              </a:rPr>
              <a:t>n</a:t>
            </a:r>
            <a:r>
              <a:rPr lang="en-US" sz="2400" spc="-5" dirty="0" smtClean="0">
                <a:latin typeface="Times New Roman"/>
                <a:cs typeface="Times New Roman"/>
              </a:rPr>
              <a:t>o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10" dirty="0" smtClean="0">
                <a:latin typeface="Times New Roman"/>
                <a:cs typeface="Times New Roman"/>
              </a:rPr>
              <a:t>es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096010" lvl="1" indent="-342900">
              <a:lnSpc>
                <a:spcPts val="1880"/>
              </a:lnSpc>
              <a:buClr>
                <a:srgbClr val="2DA2BF"/>
              </a:buClr>
              <a:buFont typeface="Wingdings" charset="2"/>
              <a:buChar char="Ø"/>
              <a:tabLst>
                <a:tab pos="525145" algn="l"/>
              </a:tabLst>
            </a:pPr>
            <a:r>
              <a:rPr lang="en-US" sz="2400" spc="-15" dirty="0" smtClean="0">
                <a:latin typeface="Times New Roman"/>
                <a:cs typeface="Times New Roman"/>
              </a:rPr>
              <a:t>C</a:t>
            </a:r>
            <a:r>
              <a:rPr lang="en-US" sz="2400" spc="-5" dirty="0" smtClean="0">
                <a:latin typeface="Times New Roman"/>
                <a:cs typeface="Times New Roman"/>
              </a:rPr>
              <a:t>o</a:t>
            </a:r>
            <a:r>
              <a:rPr lang="en-US" sz="2400" spc="-40" dirty="0" smtClean="0">
                <a:latin typeface="Times New Roman"/>
                <a:cs typeface="Times New Roman"/>
              </a:rPr>
              <a:t>mm</a:t>
            </a:r>
            <a:r>
              <a:rPr lang="en-US" sz="2400" spc="-10" dirty="0" smtClean="0">
                <a:latin typeface="Times New Roman"/>
                <a:cs typeface="Times New Roman"/>
              </a:rPr>
              <a:t>unic</a:t>
            </a:r>
            <a:r>
              <a:rPr lang="en-US" sz="2400" spc="0" dirty="0" smtClean="0">
                <a:latin typeface="Times New Roman"/>
                <a:cs typeface="Times New Roman"/>
              </a:rPr>
              <a:t>a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5" dirty="0" smtClean="0">
                <a:latin typeface="Times New Roman"/>
                <a:cs typeface="Times New Roman"/>
              </a:rPr>
              <a:t>io</a:t>
            </a:r>
            <a:r>
              <a:rPr lang="en-US" sz="2400" spc="-10" dirty="0" smtClean="0">
                <a:latin typeface="Times New Roman"/>
                <a:cs typeface="Times New Roman"/>
              </a:rPr>
              <a:t>n</a:t>
            </a:r>
            <a:r>
              <a:rPr lang="en-US" sz="2400" spc="55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Times New Roman"/>
                <a:cs typeface="Times New Roman"/>
              </a:rPr>
              <a:t>n</a:t>
            </a:r>
            <a:r>
              <a:rPr lang="en-US" sz="2400" spc="-5" dirty="0" smtClean="0">
                <a:latin typeface="Times New Roman"/>
                <a:cs typeface="Times New Roman"/>
              </a:rPr>
              <a:t>o</a:t>
            </a:r>
            <a:r>
              <a:rPr lang="en-US" sz="2400" spc="-15" dirty="0" smtClean="0">
                <a:latin typeface="Times New Roman"/>
                <a:cs typeface="Times New Roman"/>
              </a:rPr>
              <a:t>t</a:t>
            </a:r>
            <a:r>
              <a:rPr lang="en-US" sz="2400" spc="-10" dirty="0" smtClean="0">
                <a:latin typeface="Times New Roman"/>
                <a:cs typeface="Times New Roman"/>
              </a:rPr>
              <a:t>es</a:t>
            </a:r>
            <a:endParaRPr lang="en-US" sz="24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86" y="45720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3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066800"/>
            <a:ext cx="7875270" cy="52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4955" algn="ctr">
              <a:lnSpc>
                <a:spcPts val="2110"/>
              </a:lnSpc>
            </a:pPr>
            <a:endParaRPr lang="en-US" sz="3600" b="1" spc="-20" dirty="0" smtClean="0">
              <a:latin typeface="Times New Roman"/>
              <a:cs typeface="Times New Roman"/>
            </a:endParaRPr>
          </a:p>
          <a:p>
            <a:pPr marL="12700" marR="274955" algn="ctr">
              <a:lnSpc>
                <a:spcPts val="2110"/>
              </a:lnSpc>
            </a:pPr>
            <a:r>
              <a:rPr lang="en-US" sz="3600" b="1" spc="-20" dirty="0" smtClean="0">
                <a:latin typeface="Times New Roman"/>
                <a:cs typeface="Times New Roman"/>
              </a:rPr>
              <a:t>SDM </a:t>
            </a:r>
            <a:r>
              <a:rPr sz="3600" b="1" spc="-20" dirty="0" smtClean="0">
                <a:latin typeface="Times New Roman"/>
                <a:cs typeface="Times New Roman"/>
              </a:rPr>
              <a:t>E</a:t>
            </a:r>
            <a:r>
              <a:rPr sz="3600" b="1" spc="-30" dirty="0" smtClean="0">
                <a:latin typeface="Times New Roman"/>
                <a:cs typeface="Times New Roman"/>
              </a:rPr>
              <a:t>m</a:t>
            </a:r>
            <a:r>
              <a:rPr sz="3600" b="1" spc="-10" dirty="0" smtClean="0">
                <a:latin typeface="Times New Roman"/>
                <a:cs typeface="Times New Roman"/>
              </a:rPr>
              <a:t>ploy</a:t>
            </a:r>
            <a:r>
              <a:rPr sz="3600" b="1" spc="-15" dirty="0" smtClean="0">
                <a:latin typeface="Times New Roman"/>
                <a:cs typeface="Times New Roman"/>
              </a:rPr>
              <a:t>ee</a:t>
            </a:r>
            <a:r>
              <a:rPr sz="3600" b="1" dirty="0" smtClean="0">
                <a:latin typeface="Times New Roman"/>
                <a:cs typeface="Times New Roman"/>
              </a:rPr>
              <a:t> </a:t>
            </a:r>
            <a:r>
              <a:rPr sz="3600" b="1" spc="-20" dirty="0" smtClean="0">
                <a:latin typeface="Times New Roman"/>
                <a:cs typeface="Times New Roman"/>
              </a:rPr>
              <a:t>Res</a:t>
            </a:r>
            <a:r>
              <a:rPr sz="3600" b="1" spc="-15" dirty="0" smtClean="0">
                <a:latin typeface="Times New Roman"/>
                <a:cs typeface="Times New Roman"/>
              </a:rPr>
              <a:t>p</a:t>
            </a:r>
            <a:r>
              <a:rPr sz="3600" b="1" spc="-10" dirty="0" smtClean="0">
                <a:latin typeface="Times New Roman"/>
                <a:cs typeface="Times New Roman"/>
              </a:rPr>
              <a:t>o</a:t>
            </a:r>
            <a:r>
              <a:rPr sz="3600" b="1" spc="-15" dirty="0" smtClean="0">
                <a:latin typeface="Times New Roman"/>
                <a:cs typeface="Times New Roman"/>
              </a:rPr>
              <a:t>ns</a:t>
            </a:r>
            <a:r>
              <a:rPr sz="3600" b="1" spc="-10" dirty="0" smtClean="0">
                <a:latin typeface="Times New Roman"/>
                <a:cs typeface="Times New Roman"/>
              </a:rPr>
              <a:t>ibiliti</a:t>
            </a:r>
            <a:r>
              <a:rPr sz="3600" b="1" spc="-15" dirty="0" smtClean="0">
                <a:latin typeface="Times New Roman"/>
                <a:cs typeface="Times New Roman"/>
              </a:rPr>
              <a:t>e</a:t>
            </a:r>
            <a:r>
              <a:rPr sz="3600" b="1" spc="-10" dirty="0" smtClean="0">
                <a:latin typeface="Times New Roman"/>
                <a:cs typeface="Times New Roman"/>
              </a:rPr>
              <a:t>s</a:t>
            </a:r>
            <a:r>
              <a:rPr lang="en-US" sz="3600" b="1" spc="10" dirty="0" smtClean="0">
                <a:latin typeface="Times New Roman"/>
                <a:cs typeface="Times New Roman"/>
              </a:rPr>
              <a:t>:</a:t>
            </a:r>
          </a:p>
          <a:p>
            <a:pPr marL="12700" marR="274955" algn="ctr">
              <a:lnSpc>
                <a:spcPts val="2110"/>
              </a:lnSpc>
            </a:pPr>
            <a:endParaRPr lang="en-US" sz="3200" dirty="0" smtClean="0">
              <a:latin typeface="Times New Roman"/>
              <a:cs typeface="Times New Roman"/>
            </a:endParaRPr>
          </a:p>
          <a:p>
            <a:pPr marL="12700" marR="274955" algn="ctr">
              <a:lnSpc>
                <a:spcPts val="2110"/>
              </a:lnSpc>
            </a:pPr>
            <a:r>
              <a:rPr sz="2400" i="1" spc="-25" dirty="0" smtClean="0">
                <a:latin typeface="Times New Roman"/>
                <a:cs typeface="Times New Roman"/>
              </a:rPr>
              <a:t>H</a:t>
            </a:r>
            <a:r>
              <a:rPr sz="2400" i="1" spc="-10" dirty="0" smtClean="0">
                <a:latin typeface="Times New Roman"/>
                <a:cs typeface="Times New Roman"/>
              </a:rPr>
              <a:t>on</a:t>
            </a:r>
            <a:r>
              <a:rPr sz="2400" i="1" spc="-15" dirty="0" smtClean="0">
                <a:latin typeface="Times New Roman"/>
                <a:cs typeface="Times New Roman"/>
              </a:rPr>
              <a:t>es</a:t>
            </a:r>
            <a:r>
              <a:rPr sz="2400" i="1" spc="-10" dirty="0" smtClean="0">
                <a:latin typeface="Times New Roman"/>
                <a:cs typeface="Times New Roman"/>
              </a:rPr>
              <a:t>ty</a:t>
            </a:r>
            <a:r>
              <a:rPr sz="2400" i="1" spc="5" dirty="0" smtClean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a</a:t>
            </a:r>
            <a:r>
              <a:rPr sz="2400" i="1" spc="-10" dirty="0">
                <a:latin typeface="Times New Roman"/>
                <a:cs typeface="Times New Roman"/>
              </a:rPr>
              <a:t>n</a:t>
            </a:r>
            <a:r>
              <a:rPr sz="2400" i="1" spc="-15" dirty="0">
                <a:latin typeface="Times New Roman"/>
                <a:cs typeface="Times New Roman"/>
              </a:rPr>
              <a:t>d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int</a:t>
            </a:r>
            <a:r>
              <a:rPr sz="2400" i="1" spc="-15" dirty="0">
                <a:latin typeface="Times New Roman"/>
                <a:cs typeface="Times New Roman"/>
              </a:rPr>
              <a:t>e</a:t>
            </a:r>
            <a:r>
              <a:rPr sz="2400" i="1" spc="-10" dirty="0">
                <a:latin typeface="Times New Roman"/>
                <a:cs typeface="Times New Roman"/>
              </a:rPr>
              <a:t>grity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in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ac</a:t>
            </a:r>
            <a:r>
              <a:rPr sz="2400" i="1" spc="-10" dirty="0">
                <a:latin typeface="Times New Roman"/>
                <a:cs typeface="Times New Roman"/>
              </a:rPr>
              <a:t>tions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a</a:t>
            </a:r>
            <a:r>
              <a:rPr sz="2400" i="1" spc="-10" dirty="0">
                <a:latin typeface="Times New Roman"/>
                <a:cs typeface="Times New Roman"/>
              </a:rPr>
              <a:t>nd</a:t>
            </a:r>
            <a:r>
              <a:rPr sz="2400" i="1" spc="-5" dirty="0">
                <a:latin typeface="Times New Roman"/>
                <a:cs typeface="Times New Roman"/>
              </a:rPr>
              <a:t> kno</a:t>
            </a:r>
            <a:r>
              <a:rPr sz="2400" i="1" spc="-25" dirty="0">
                <a:latin typeface="Times New Roman"/>
                <a:cs typeface="Times New Roman"/>
              </a:rPr>
              <a:t>w</a:t>
            </a:r>
            <a:r>
              <a:rPr sz="2400" i="1" spc="-10" dirty="0">
                <a:latin typeface="Times New Roman"/>
                <a:cs typeface="Times New Roman"/>
              </a:rPr>
              <a:t>l</a:t>
            </a:r>
            <a:r>
              <a:rPr sz="2400" i="1" spc="-15" dirty="0">
                <a:latin typeface="Times New Roman"/>
                <a:cs typeface="Times New Roman"/>
              </a:rPr>
              <a:t>e</a:t>
            </a:r>
            <a:r>
              <a:rPr sz="2400" i="1" spc="-10" dirty="0">
                <a:latin typeface="Times New Roman"/>
                <a:cs typeface="Times New Roman"/>
              </a:rPr>
              <a:t>dge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of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indu</a:t>
            </a:r>
            <a:r>
              <a:rPr sz="2400" i="1" spc="-15" dirty="0">
                <a:latin typeface="Times New Roman"/>
                <a:cs typeface="Times New Roman"/>
              </a:rPr>
              <a:t>s</a:t>
            </a:r>
            <a:r>
              <a:rPr sz="2400" i="1" spc="-10" dirty="0">
                <a:latin typeface="Times New Roman"/>
                <a:cs typeface="Times New Roman"/>
              </a:rPr>
              <a:t>try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s</a:t>
            </a:r>
            <a:r>
              <a:rPr sz="2400" i="1" spc="-10" dirty="0">
                <a:latin typeface="Times New Roman"/>
                <a:cs typeface="Times New Roman"/>
              </a:rPr>
              <a:t>t</a:t>
            </a:r>
            <a:r>
              <a:rPr sz="2400" i="1" spc="-15" dirty="0">
                <a:latin typeface="Times New Roman"/>
                <a:cs typeface="Times New Roman"/>
              </a:rPr>
              <a:t>a</a:t>
            </a:r>
            <a:r>
              <a:rPr sz="2400" i="1" spc="-10" dirty="0">
                <a:latin typeface="Times New Roman"/>
                <a:cs typeface="Times New Roman"/>
              </a:rPr>
              <a:t>nd</a:t>
            </a:r>
            <a:r>
              <a:rPr sz="2400" i="1" spc="-15" dirty="0">
                <a:latin typeface="Times New Roman"/>
                <a:cs typeface="Times New Roman"/>
              </a:rPr>
              <a:t>a</a:t>
            </a:r>
            <a:r>
              <a:rPr sz="2400" i="1" spc="-10" dirty="0">
                <a:latin typeface="Times New Roman"/>
                <a:cs typeface="Times New Roman"/>
              </a:rPr>
              <a:t>rds</a:t>
            </a:r>
            <a:r>
              <a:rPr sz="2400" i="1" spc="-15" dirty="0">
                <a:latin typeface="Times New Roman"/>
                <a:cs typeface="Times New Roman"/>
              </a:rPr>
              <a:t> a</a:t>
            </a:r>
            <a:r>
              <a:rPr sz="2400" i="1" spc="-10" dirty="0">
                <a:latin typeface="Times New Roman"/>
                <a:cs typeface="Times New Roman"/>
              </a:rPr>
              <a:t>n</a:t>
            </a:r>
            <a:r>
              <a:rPr sz="2400" i="1" spc="-15" dirty="0">
                <a:latin typeface="Times New Roman"/>
                <a:cs typeface="Times New Roman"/>
              </a:rPr>
              <a:t>d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gov</a:t>
            </a:r>
            <a:r>
              <a:rPr sz="2400" i="1" spc="-15" dirty="0">
                <a:latin typeface="Times New Roman"/>
                <a:cs typeface="Times New Roman"/>
              </a:rPr>
              <a:t>e</a:t>
            </a:r>
            <a:r>
              <a:rPr sz="2400" i="1" spc="-10" dirty="0">
                <a:latin typeface="Times New Roman"/>
                <a:cs typeface="Times New Roman"/>
              </a:rPr>
              <a:t>rn</a:t>
            </a:r>
            <a:r>
              <a:rPr sz="2400" i="1" spc="-40" dirty="0">
                <a:latin typeface="Times New Roman"/>
                <a:cs typeface="Times New Roman"/>
              </a:rPr>
              <a:t>m</a:t>
            </a:r>
            <a:r>
              <a:rPr sz="2400" i="1" spc="-15" dirty="0">
                <a:latin typeface="Times New Roman"/>
                <a:cs typeface="Times New Roman"/>
              </a:rPr>
              <a:t>e</a:t>
            </a:r>
            <a:r>
              <a:rPr sz="2400" i="1" spc="-10" dirty="0">
                <a:latin typeface="Times New Roman"/>
                <a:cs typeface="Times New Roman"/>
              </a:rPr>
              <a:t>nt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r</a:t>
            </a:r>
            <a:r>
              <a:rPr sz="2400" i="1" spc="-15" dirty="0">
                <a:latin typeface="Times New Roman"/>
                <a:cs typeface="Times New Roman"/>
              </a:rPr>
              <a:t>e</a:t>
            </a:r>
            <a:r>
              <a:rPr sz="2400" i="1" spc="-10" dirty="0">
                <a:latin typeface="Times New Roman"/>
                <a:cs typeface="Times New Roman"/>
              </a:rPr>
              <a:t>gul</a:t>
            </a:r>
            <a:r>
              <a:rPr sz="2400" i="1" spc="-15" dirty="0">
                <a:latin typeface="Times New Roman"/>
                <a:cs typeface="Times New Roman"/>
              </a:rPr>
              <a:t>a</a:t>
            </a:r>
            <a:r>
              <a:rPr sz="2400" i="1" spc="-10" dirty="0">
                <a:latin typeface="Times New Roman"/>
                <a:cs typeface="Times New Roman"/>
              </a:rPr>
              <a:t>tions</a:t>
            </a:r>
            <a:r>
              <a:rPr sz="2400" i="1" spc="-15" dirty="0">
                <a:latin typeface="Times New Roman"/>
                <a:cs typeface="Times New Roman"/>
              </a:rPr>
              <a:t> a</a:t>
            </a:r>
            <a:r>
              <a:rPr sz="2400" i="1" spc="-10" dirty="0">
                <a:latin typeface="Times New Roman"/>
                <a:cs typeface="Times New Roman"/>
              </a:rPr>
              <a:t>re </a:t>
            </a:r>
            <a:r>
              <a:rPr sz="2400" i="1" spc="-15" dirty="0">
                <a:latin typeface="Times New Roman"/>
                <a:cs typeface="Times New Roman"/>
              </a:rPr>
              <a:t>e</a:t>
            </a:r>
            <a:r>
              <a:rPr sz="2400" i="1" spc="-10" dirty="0">
                <a:latin typeface="Times New Roman"/>
                <a:cs typeface="Times New Roman"/>
              </a:rPr>
              <a:t>xp</a:t>
            </a:r>
            <a:r>
              <a:rPr sz="2400" i="1" spc="-15" dirty="0">
                <a:latin typeface="Times New Roman"/>
                <a:cs typeface="Times New Roman"/>
              </a:rPr>
              <a:t>ec</a:t>
            </a:r>
            <a:r>
              <a:rPr sz="2400" i="1" spc="-10" dirty="0">
                <a:latin typeface="Times New Roman"/>
                <a:cs typeface="Times New Roman"/>
              </a:rPr>
              <a:t>t</a:t>
            </a:r>
            <a:r>
              <a:rPr sz="2400" i="1" spc="-15" dirty="0">
                <a:latin typeface="Times New Roman"/>
                <a:cs typeface="Times New Roman"/>
              </a:rPr>
              <a:t>ed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in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a</a:t>
            </a:r>
            <a:r>
              <a:rPr sz="2400" i="1" spc="-10" dirty="0">
                <a:latin typeface="Times New Roman"/>
                <a:cs typeface="Times New Roman"/>
              </a:rPr>
              <a:t>ll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e</a:t>
            </a:r>
            <a:r>
              <a:rPr sz="2400" i="1" spc="-40" dirty="0">
                <a:latin typeface="Times New Roman"/>
                <a:cs typeface="Times New Roman"/>
              </a:rPr>
              <a:t>m</a:t>
            </a:r>
            <a:r>
              <a:rPr sz="2400" i="1" spc="-10" dirty="0">
                <a:latin typeface="Times New Roman"/>
                <a:cs typeface="Times New Roman"/>
              </a:rPr>
              <a:t>plo</a:t>
            </a:r>
            <a:r>
              <a:rPr sz="2400" i="1" dirty="0">
                <a:latin typeface="Times New Roman"/>
                <a:cs typeface="Times New Roman"/>
              </a:rPr>
              <a:t>y</a:t>
            </a:r>
            <a:r>
              <a:rPr sz="2400" i="1" spc="-15" dirty="0">
                <a:latin typeface="Times New Roman"/>
                <a:cs typeface="Times New Roman"/>
              </a:rPr>
              <a:t>ees.</a:t>
            </a:r>
            <a:endParaRPr sz="2400" i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10"/>
              </a:lnSpc>
              <a:buClr>
                <a:srgbClr val="3366FF"/>
              </a:buClr>
              <a:buFont typeface="Wingdings" charset="2"/>
              <a:buChar char="Ø"/>
              <a:tabLst>
                <a:tab pos="1261745" algn="l"/>
              </a:tabLst>
            </a:pPr>
            <a:r>
              <a:rPr sz="2200" spc="-15" dirty="0">
                <a:latin typeface="Times New Roman"/>
                <a:cs typeface="Times New Roman"/>
              </a:rPr>
              <a:t>T</a:t>
            </a:r>
            <a:r>
              <a:rPr sz="2200" spc="-10" dirty="0">
                <a:latin typeface="Times New Roman"/>
                <a:cs typeface="Times New Roman"/>
              </a:rPr>
              <a:t>he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Times New Roman"/>
                <a:cs typeface="Times New Roman"/>
              </a:rPr>
              <a:t>S</a:t>
            </a:r>
            <a:r>
              <a:rPr sz="2200" spc="-25" dirty="0" smtClean="0">
                <a:latin typeface="Times New Roman"/>
                <a:cs typeface="Times New Roman"/>
              </a:rPr>
              <a:t>D</a:t>
            </a:r>
            <a:r>
              <a:rPr sz="2200" spc="-20" dirty="0" smtClean="0">
                <a:latin typeface="Times New Roman"/>
                <a:cs typeface="Times New Roman"/>
              </a:rPr>
              <a:t>M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Times New Roman"/>
                <a:cs typeface="Times New Roman"/>
              </a:rPr>
              <a:t>is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c</a:t>
            </a:r>
            <a:r>
              <a:rPr sz="2200" spc="-10" dirty="0">
                <a:latin typeface="Times New Roman"/>
                <a:cs typeface="Times New Roman"/>
              </a:rPr>
              <a:t>o</a:t>
            </a:r>
            <a:r>
              <a:rPr sz="2200" spc="-40" dirty="0">
                <a:latin typeface="Times New Roman"/>
                <a:cs typeface="Times New Roman"/>
              </a:rPr>
              <a:t>mm</a:t>
            </a:r>
            <a:r>
              <a:rPr sz="2200" spc="-10" dirty="0">
                <a:latin typeface="Times New Roman"/>
                <a:cs typeface="Times New Roman"/>
              </a:rPr>
              <a:t>itt</a:t>
            </a:r>
            <a:r>
              <a:rPr sz="2200" spc="-15" dirty="0">
                <a:latin typeface="Times New Roman"/>
                <a:cs typeface="Times New Roman"/>
              </a:rPr>
              <a:t>ed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to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m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int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inin</a:t>
            </a:r>
            <a:r>
              <a:rPr sz="2200" spc="-15" dirty="0">
                <a:latin typeface="Times New Roman"/>
                <a:cs typeface="Times New Roman"/>
              </a:rPr>
              <a:t>g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E</a:t>
            </a:r>
            <a:r>
              <a:rPr sz="2200" b="1" spc="-50" dirty="0">
                <a:latin typeface="Times New Roman"/>
                <a:cs typeface="Times New Roman"/>
              </a:rPr>
              <a:t>f</a:t>
            </a:r>
            <a:r>
              <a:rPr sz="2200" b="1" spc="-10" dirty="0">
                <a:latin typeface="Times New Roman"/>
                <a:cs typeface="Times New Roman"/>
              </a:rPr>
              <a:t>f</a:t>
            </a:r>
            <a:r>
              <a:rPr sz="2200" b="1" spc="-15" dirty="0">
                <a:latin typeface="Times New Roman"/>
                <a:cs typeface="Times New Roman"/>
              </a:rPr>
              <a:t>ec</a:t>
            </a:r>
            <a:r>
              <a:rPr sz="2200" b="1" spc="-10" dirty="0">
                <a:latin typeface="Times New Roman"/>
                <a:cs typeface="Times New Roman"/>
              </a:rPr>
              <a:t>ti</a:t>
            </a:r>
            <a:r>
              <a:rPr sz="2200" b="1" spc="-15" dirty="0">
                <a:latin typeface="Times New Roman"/>
                <a:cs typeface="Times New Roman"/>
              </a:rPr>
              <a:t>v</a:t>
            </a:r>
            <a:r>
              <a:rPr sz="2200" b="1" spc="-10" dirty="0">
                <a:latin typeface="Times New Roman"/>
                <a:cs typeface="Times New Roman"/>
              </a:rPr>
              <a:t>e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C</a:t>
            </a:r>
            <a:r>
              <a:rPr sz="2200" b="1" spc="-10" dirty="0">
                <a:latin typeface="Times New Roman"/>
                <a:cs typeface="Times New Roman"/>
              </a:rPr>
              <a:t>o</a:t>
            </a:r>
            <a:r>
              <a:rPr sz="2200" b="1" spc="-15" dirty="0">
                <a:latin typeface="Times New Roman"/>
                <a:cs typeface="Times New Roman"/>
              </a:rPr>
              <a:t>r</a:t>
            </a:r>
            <a:r>
              <a:rPr sz="2200" b="1" spc="-10" dirty="0">
                <a:latin typeface="Times New Roman"/>
                <a:cs typeface="Times New Roman"/>
              </a:rPr>
              <a:t>po</a:t>
            </a:r>
            <a:r>
              <a:rPr sz="2200" b="1" spc="-15" dirty="0">
                <a:latin typeface="Times New Roman"/>
                <a:cs typeface="Times New Roman"/>
              </a:rPr>
              <a:t>r</a:t>
            </a:r>
            <a:r>
              <a:rPr sz="2200" b="1" spc="-10" dirty="0">
                <a:latin typeface="Times New Roman"/>
                <a:cs typeface="Times New Roman"/>
              </a:rPr>
              <a:t>ate </a:t>
            </a:r>
            <a:r>
              <a:rPr sz="2200" b="1" spc="-20" dirty="0">
                <a:latin typeface="Times New Roman"/>
                <a:cs typeface="Times New Roman"/>
              </a:rPr>
              <a:t>C</a:t>
            </a:r>
            <a:r>
              <a:rPr sz="2200" b="1" spc="-10" dirty="0">
                <a:latin typeface="Times New Roman"/>
                <a:cs typeface="Times New Roman"/>
              </a:rPr>
              <a:t>o</a:t>
            </a:r>
            <a:r>
              <a:rPr sz="2200" b="1" spc="-25" dirty="0">
                <a:latin typeface="Times New Roman"/>
                <a:cs typeface="Times New Roman"/>
              </a:rPr>
              <a:t>m</a:t>
            </a:r>
            <a:r>
              <a:rPr sz="2200" b="1" spc="-10" dirty="0">
                <a:latin typeface="Times New Roman"/>
                <a:cs typeface="Times New Roman"/>
              </a:rPr>
              <a:t>plia</a:t>
            </a:r>
            <a:r>
              <a:rPr sz="2200" b="1" spc="-15" dirty="0">
                <a:latin typeface="Times New Roman"/>
                <a:cs typeface="Times New Roman"/>
              </a:rPr>
              <a:t>nc</a:t>
            </a:r>
            <a:r>
              <a:rPr sz="2200" b="1" spc="-10" dirty="0">
                <a:latin typeface="Times New Roman"/>
                <a:cs typeface="Times New Roman"/>
              </a:rPr>
              <a:t>e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Pr</a:t>
            </a:r>
            <a:r>
              <a:rPr sz="2200" b="1" spc="-10" dirty="0">
                <a:latin typeface="Times New Roman"/>
                <a:cs typeface="Times New Roman"/>
              </a:rPr>
              <a:t>og</a:t>
            </a:r>
            <a:r>
              <a:rPr sz="2200" b="1" spc="-15" dirty="0">
                <a:latin typeface="Times New Roman"/>
                <a:cs typeface="Times New Roman"/>
              </a:rPr>
              <a:t>r</a:t>
            </a:r>
            <a:r>
              <a:rPr sz="2200" b="1" spc="-10" dirty="0">
                <a:latin typeface="Times New Roman"/>
                <a:cs typeface="Times New Roman"/>
              </a:rPr>
              <a:t>a</a:t>
            </a:r>
            <a:r>
              <a:rPr sz="2200" b="1" spc="-30" dirty="0">
                <a:latin typeface="Times New Roman"/>
                <a:cs typeface="Times New Roman"/>
              </a:rPr>
              <a:t>m</a:t>
            </a:r>
            <a:r>
              <a:rPr sz="2200" spc="-10" dirty="0">
                <a:latin typeface="Times New Roman"/>
                <a:cs typeface="Times New Roman"/>
              </a:rPr>
              <a:t>,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n</a:t>
            </a:r>
            <a:r>
              <a:rPr sz="2200" spc="-15" dirty="0">
                <a:latin typeface="Times New Roman"/>
                <a:cs typeface="Times New Roman"/>
              </a:rPr>
              <a:t>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c</a:t>
            </a:r>
            <a:r>
              <a:rPr sz="2200" spc="-10" dirty="0">
                <a:latin typeface="Times New Roman"/>
                <a:cs typeface="Times New Roman"/>
              </a:rPr>
              <a:t>o</a:t>
            </a:r>
            <a:r>
              <a:rPr sz="2200" spc="-40" dirty="0">
                <a:latin typeface="Times New Roman"/>
                <a:cs typeface="Times New Roman"/>
              </a:rPr>
              <a:t>mm</a:t>
            </a:r>
            <a:r>
              <a:rPr sz="2200" spc="-10" dirty="0">
                <a:latin typeface="Times New Roman"/>
                <a:cs typeface="Times New Roman"/>
              </a:rPr>
              <a:t>itt</a:t>
            </a:r>
            <a:r>
              <a:rPr sz="2200" spc="-15" dirty="0">
                <a:latin typeface="Times New Roman"/>
                <a:cs typeface="Times New Roman"/>
              </a:rPr>
              <a:t>ed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pr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v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ntin</a:t>
            </a:r>
            <a:r>
              <a:rPr sz="2200" spc="-15" dirty="0">
                <a:latin typeface="Times New Roman"/>
                <a:cs typeface="Times New Roman"/>
              </a:rPr>
              <a:t>g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n</a:t>
            </a:r>
            <a:r>
              <a:rPr sz="2200" spc="-15" dirty="0">
                <a:latin typeface="Times New Roman"/>
                <a:cs typeface="Times New Roman"/>
              </a:rPr>
              <a:t>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t</a:t>
            </a:r>
            <a:r>
              <a:rPr sz="2200" spc="-15" dirty="0">
                <a:latin typeface="Times New Roman"/>
                <a:cs typeface="Times New Roman"/>
              </a:rPr>
              <a:t>ec</a:t>
            </a:r>
            <a:r>
              <a:rPr sz="2200" spc="-10" dirty="0">
                <a:latin typeface="Times New Roman"/>
                <a:cs typeface="Times New Roman"/>
              </a:rPr>
              <a:t>ting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M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di</a:t>
            </a:r>
            <a:r>
              <a:rPr sz="2200" spc="-15" dirty="0">
                <a:latin typeface="Times New Roman"/>
                <a:cs typeface="Times New Roman"/>
              </a:rPr>
              <a:t>ca</a:t>
            </a:r>
            <a:r>
              <a:rPr sz="2200" spc="-10" dirty="0">
                <a:latin typeface="Times New Roman"/>
                <a:cs typeface="Times New Roman"/>
              </a:rPr>
              <a:t>re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n</a:t>
            </a:r>
            <a:r>
              <a:rPr sz="2200" spc="-15" dirty="0">
                <a:latin typeface="Times New Roman"/>
                <a:cs typeface="Times New Roman"/>
              </a:rPr>
              <a:t>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M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di</a:t>
            </a:r>
            <a:r>
              <a:rPr sz="2200" spc="-15" dirty="0">
                <a:latin typeface="Times New Roman"/>
                <a:cs typeface="Times New Roman"/>
              </a:rPr>
              <a:t>ca</a:t>
            </a:r>
            <a:r>
              <a:rPr sz="2200" spc="-10" dirty="0">
                <a:latin typeface="Times New Roman"/>
                <a:cs typeface="Times New Roman"/>
              </a:rPr>
              <a:t>id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fr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ud,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was</a:t>
            </a:r>
            <a:r>
              <a:rPr sz="2200" spc="-10" dirty="0">
                <a:latin typeface="Times New Roman"/>
                <a:cs typeface="Times New Roman"/>
              </a:rPr>
              <a:t>te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n</a:t>
            </a:r>
            <a:r>
              <a:rPr sz="2200" spc="-15" dirty="0">
                <a:latin typeface="Times New Roman"/>
                <a:cs typeface="Times New Roman"/>
              </a:rPr>
              <a:t>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bu</a:t>
            </a:r>
            <a:r>
              <a:rPr sz="2200" spc="-15" dirty="0">
                <a:latin typeface="Times New Roman"/>
                <a:cs typeface="Times New Roman"/>
              </a:rPr>
              <a:t>se</a:t>
            </a:r>
            <a:r>
              <a:rPr sz="2200" spc="-10" dirty="0">
                <a:latin typeface="Times New Roman"/>
                <a:cs typeface="Times New Roman"/>
              </a:rPr>
              <a:t>,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we</a:t>
            </a:r>
            <a:r>
              <a:rPr sz="2200" spc="-10" dirty="0">
                <a:latin typeface="Times New Roman"/>
                <a:cs typeface="Times New Roman"/>
              </a:rPr>
              <a:t>ll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c</a:t>
            </a:r>
            <a:r>
              <a:rPr sz="2200" spc="-10" dirty="0">
                <a:latin typeface="Times New Roman"/>
                <a:cs typeface="Times New Roman"/>
              </a:rPr>
              <a:t>o</a:t>
            </a:r>
            <a:r>
              <a:rPr sz="2200" spc="-40" dirty="0">
                <a:latin typeface="Times New Roman"/>
                <a:cs typeface="Times New Roman"/>
              </a:rPr>
              <a:t>m</a:t>
            </a:r>
            <a:r>
              <a:rPr sz="2200" spc="-10" dirty="0">
                <a:latin typeface="Times New Roman"/>
                <a:cs typeface="Times New Roman"/>
              </a:rPr>
              <a:t>pli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n</a:t>
            </a:r>
            <a:r>
              <a:rPr sz="2200" spc="-15" dirty="0">
                <a:latin typeface="Times New Roman"/>
                <a:cs typeface="Times New Roman"/>
              </a:rPr>
              <a:t>ce </a:t>
            </a:r>
            <a:r>
              <a:rPr sz="2200" spc="-10" dirty="0">
                <a:latin typeface="Times New Roman"/>
                <a:cs typeface="Times New Roman"/>
              </a:rPr>
              <a:t>viol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tion</a:t>
            </a:r>
            <a:r>
              <a:rPr sz="2200" spc="-15" dirty="0">
                <a:latin typeface="Times New Roman"/>
                <a:cs typeface="Times New Roman"/>
              </a:rPr>
              <a:t>s</a:t>
            </a:r>
            <a:r>
              <a:rPr sz="2200" spc="-10" dirty="0">
                <a:latin typeface="Times New Roman"/>
                <a:cs typeface="Times New Roman"/>
              </a:rPr>
              <a:t>,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n</a:t>
            </a:r>
            <a:r>
              <a:rPr sz="2200" spc="-15" dirty="0">
                <a:latin typeface="Times New Roman"/>
                <a:cs typeface="Times New Roman"/>
              </a:rPr>
              <a:t>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s</a:t>
            </a:r>
            <a:r>
              <a:rPr sz="2200" spc="-10" dirty="0">
                <a:latin typeface="Times New Roman"/>
                <a:cs typeface="Times New Roman"/>
              </a:rPr>
              <a:t>u</a:t>
            </a:r>
            <a:r>
              <a:rPr sz="2200" spc="-15" dirty="0">
                <a:latin typeface="Times New Roman"/>
                <a:cs typeface="Times New Roman"/>
              </a:rPr>
              <a:t>ch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h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vot</a:t>
            </a:r>
            <a:r>
              <a:rPr sz="2200" spc="-15" dirty="0">
                <a:latin typeface="Times New Roman"/>
                <a:cs typeface="Times New Roman"/>
              </a:rPr>
              <a:t>ed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c</a:t>
            </a:r>
            <a:r>
              <a:rPr sz="2200" spc="-10" dirty="0">
                <a:latin typeface="Times New Roman"/>
                <a:cs typeface="Times New Roman"/>
              </a:rPr>
              <a:t>on</a:t>
            </a:r>
            <a:r>
              <a:rPr sz="2200" spc="-15" dirty="0">
                <a:latin typeface="Times New Roman"/>
                <a:cs typeface="Times New Roman"/>
              </a:rPr>
              <a:t>s</a:t>
            </a:r>
            <a:r>
              <a:rPr sz="2200" spc="-10" dirty="0">
                <a:latin typeface="Times New Roman"/>
                <a:cs typeface="Times New Roman"/>
              </a:rPr>
              <a:t>id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r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ble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40" dirty="0">
                <a:latin typeface="Times New Roman"/>
                <a:cs typeface="Times New Roman"/>
              </a:rPr>
              <a:t>m</a:t>
            </a:r>
            <a:r>
              <a:rPr sz="2200" spc="-10" dirty="0">
                <a:latin typeface="Times New Roman"/>
                <a:cs typeface="Times New Roman"/>
              </a:rPr>
              <a:t>ount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of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ti</a:t>
            </a:r>
            <a:r>
              <a:rPr sz="2200" spc="-40" dirty="0">
                <a:latin typeface="Times New Roman"/>
                <a:cs typeface="Times New Roman"/>
              </a:rPr>
              <a:t>m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nd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xp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n</a:t>
            </a:r>
            <a:r>
              <a:rPr sz="2200" spc="-15" dirty="0">
                <a:latin typeface="Times New Roman"/>
                <a:cs typeface="Times New Roman"/>
              </a:rPr>
              <a:t>s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to</a:t>
            </a:r>
            <a:r>
              <a:rPr sz="2200" spc="-20" dirty="0">
                <a:latin typeface="Times New Roman"/>
                <a:cs typeface="Times New Roman"/>
              </a:rPr>
              <a:t>wa</a:t>
            </a:r>
            <a:r>
              <a:rPr sz="2200" spc="-10" dirty="0">
                <a:latin typeface="Times New Roman"/>
                <a:cs typeface="Times New Roman"/>
              </a:rPr>
              <a:t>rd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</a:t>
            </a:r>
            <a:r>
              <a:rPr sz="2200" spc="-15" dirty="0">
                <a:latin typeface="Times New Roman"/>
                <a:cs typeface="Times New Roman"/>
              </a:rPr>
              <a:t>es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Times New Roman"/>
                <a:cs typeface="Times New Roman"/>
              </a:rPr>
              <a:t>e</a:t>
            </a:r>
            <a:r>
              <a:rPr sz="2200" spc="-10" dirty="0" smtClean="0">
                <a:latin typeface="Times New Roman"/>
                <a:cs typeface="Times New Roman"/>
              </a:rPr>
              <a:t>nd</a:t>
            </a:r>
            <a:r>
              <a:rPr sz="2200" spc="-15" dirty="0" smtClean="0">
                <a:latin typeface="Times New Roman"/>
                <a:cs typeface="Times New Roman"/>
              </a:rPr>
              <a:t>s.</a:t>
            </a:r>
            <a:endParaRPr lang="en-US" sz="2200" spc="-15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ts val="2110"/>
              </a:lnSpc>
              <a:buClr>
                <a:srgbClr val="3366FF"/>
              </a:buClr>
              <a:tabLst>
                <a:tab pos="1261745" algn="l"/>
              </a:tabLst>
            </a:pPr>
            <a:endParaRPr lang="en-US" sz="22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10"/>
              </a:lnSpc>
              <a:buClr>
                <a:srgbClr val="3366FF"/>
              </a:buClr>
              <a:buFont typeface="Wingdings" charset="2"/>
              <a:buChar char="Ø"/>
              <a:tabLst>
                <a:tab pos="1261745" algn="l"/>
              </a:tabLst>
            </a:pPr>
            <a:r>
              <a:rPr sz="2200" spc="-15" dirty="0" smtClean="0">
                <a:latin typeface="Times New Roman"/>
                <a:cs typeface="Times New Roman"/>
              </a:rPr>
              <a:t>E</a:t>
            </a:r>
            <a:r>
              <a:rPr sz="2200" spc="-10" dirty="0" smtClean="0">
                <a:latin typeface="Times New Roman"/>
                <a:cs typeface="Times New Roman"/>
              </a:rPr>
              <a:t>v</a:t>
            </a:r>
            <a:r>
              <a:rPr sz="2200" spc="-15" dirty="0" smtClean="0">
                <a:latin typeface="Times New Roman"/>
                <a:cs typeface="Times New Roman"/>
              </a:rPr>
              <a:t>e</a:t>
            </a:r>
            <a:r>
              <a:rPr sz="2200" spc="-10" dirty="0" smtClean="0">
                <a:latin typeface="Times New Roman"/>
                <a:cs typeface="Times New Roman"/>
              </a:rPr>
              <a:t>ry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40" dirty="0">
                <a:latin typeface="Times New Roman"/>
                <a:cs typeface="Times New Roman"/>
              </a:rPr>
              <a:t>m</a:t>
            </a:r>
            <a:r>
              <a:rPr sz="2200" spc="-10" dirty="0">
                <a:latin typeface="Times New Roman"/>
                <a:cs typeface="Times New Roman"/>
              </a:rPr>
              <a:t>plo</a:t>
            </a:r>
            <a:r>
              <a:rPr sz="2200" dirty="0">
                <a:latin typeface="Times New Roman"/>
                <a:cs typeface="Times New Roman"/>
              </a:rPr>
              <a:t>y</a:t>
            </a:r>
            <a:r>
              <a:rPr sz="2200" spc="-15" dirty="0">
                <a:latin typeface="Times New Roman"/>
                <a:cs typeface="Times New Roman"/>
              </a:rPr>
              <a:t>ee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nd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s</a:t>
            </a:r>
            <a:r>
              <a:rPr sz="2200" spc="-10" dirty="0">
                <a:latin typeface="Times New Roman"/>
                <a:cs typeface="Times New Roman"/>
              </a:rPr>
              <a:t>tud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nt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r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quir</a:t>
            </a:r>
            <a:r>
              <a:rPr sz="2200" spc="-15" dirty="0">
                <a:latin typeface="Times New Roman"/>
                <a:cs typeface="Times New Roman"/>
              </a:rPr>
              <a:t>ed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to</a:t>
            </a:r>
            <a:r>
              <a:rPr sz="2200" spc="-5" dirty="0">
                <a:latin typeface="Times New Roman"/>
                <a:cs typeface="Times New Roman"/>
              </a:rPr>
              <a:t> b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f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40" dirty="0">
                <a:latin typeface="Times New Roman"/>
                <a:cs typeface="Times New Roman"/>
              </a:rPr>
              <a:t>m</a:t>
            </a:r>
            <a:r>
              <a:rPr sz="2200" spc="-10" dirty="0">
                <a:latin typeface="Times New Roman"/>
                <a:cs typeface="Times New Roman"/>
              </a:rPr>
              <a:t>ili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r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w</a:t>
            </a:r>
            <a:r>
              <a:rPr sz="2200" spc="-10" dirty="0">
                <a:latin typeface="Times New Roman"/>
                <a:cs typeface="Times New Roman"/>
              </a:rPr>
              <a:t>ith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the</a:t>
            </a:r>
            <a:r>
              <a:rPr sz="2200" spc="-15" dirty="0">
                <a:latin typeface="Times New Roman"/>
                <a:cs typeface="Times New Roman"/>
              </a:rPr>
              <a:t> C</a:t>
            </a:r>
            <a:r>
              <a:rPr sz="2200" spc="-10" dirty="0">
                <a:latin typeface="Times New Roman"/>
                <a:cs typeface="Times New Roman"/>
              </a:rPr>
              <a:t>ode</a:t>
            </a:r>
            <a:r>
              <a:rPr sz="2200" spc="-5" dirty="0">
                <a:latin typeface="Times New Roman"/>
                <a:cs typeface="Times New Roman"/>
              </a:rPr>
              <a:t> of</a:t>
            </a:r>
            <a:r>
              <a:rPr sz="2200" spc="-15" dirty="0">
                <a:latin typeface="Times New Roman"/>
                <a:cs typeface="Times New Roman"/>
              </a:rPr>
              <a:t> C</a:t>
            </a:r>
            <a:r>
              <a:rPr sz="2200" spc="-10" dirty="0">
                <a:latin typeface="Times New Roman"/>
                <a:cs typeface="Times New Roman"/>
              </a:rPr>
              <a:t>ondu</a:t>
            </a:r>
            <a:r>
              <a:rPr sz="2200" spc="-15" dirty="0">
                <a:latin typeface="Times New Roman"/>
                <a:cs typeface="Times New Roman"/>
              </a:rPr>
              <a:t>c</a:t>
            </a:r>
            <a:r>
              <a:rPr sz="2200" spc="-10" dirty="0">
                <a:latin typeface="Times New Roman"/>
                <a:cs typeface="Times New Roman"/>
              </a:rPr>
              <a:t>t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nd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poli</a:t>
            </a:r>
            <a:r>
              <a:rPr sz="2200" spc="-15" dirty="0">
                <a:latin typeface="Times New Roman"/>
                <a:cs typeface="Times New Roman"/>
              </a:rPr>
              <a:t>c</a:t>
            </a:r>
            <a:r>
              <a:rPr sz="2200" spc="-10" dirty="0">
                <a:latin typeface="Times New Roman"/>
                <a:cs typeface="Times New Roman"/>
              </a:rPr>
              <a:t>i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s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nd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l</a:t>
            </a:r>
            <a:r>
              <a:rPr sz="2200" spc="-20" dirty="0">
                <a:latin typeface="Times New Roman"/>
                <a:cs typeface="Times New Roman"/>
              </a:rPr>
              <a:t>aw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t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pply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to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ir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Times New Roman"/>
                <a:cs typeface="Times New Roman"/>
              </a:rPr>
              <a:t>po</a:t>
            </a:r>
            <a:r>
              <a:rPr sz="2200" spc="-15" dirty="0" smtClean="0">
                <a:latin typeface="Times New Roman"/>
                <a:cs typeface="Times New Roman"/>
              </a:rPr>
              <a:t>s</a:t>
            </a:r>
            <a:r>
              <a:rPr sz="2200" spc="-10" dirty="0" smtClean="0">
                <a:latin typeface="Times New Roman"/>
                <a:cs typeface="Times New Roman"/>
              </a:rPr>
              <a:t>itio</a:t>
            </a:r>
            <a:r>
              <a:rPr sz="2200" spc="-15" dirty="0" smtClean="0">
                <a:latin typeface="Times New Roman"/>
                <a:cs typeface="Times New Roman"/>
              </a:rPr>
              <a:t>n</a:t>
            </a:r>
            <a:r>
              <a:rPr sz="2200" spc="-10" dirty="0" smtClean="0">
                <a:latin typeface="Times New Roman"/>
                <a:cs typeface="Times New Roman"/>
              </a:rPr>
              <a:t>.</a:t>
            </a:r>
            <a:endParaRPr lang="en-US" sz="2200" spc="-1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ts val="2110"/>
              </a:lnSpc>
              <a:buClr>
                <a:srgbClr val="3366FF"/>
              </a:buClr>
              <a:tabLst>
                <a:tab pos="1261745" algn="l"/>
              </a:tabLst>
            </a:pPr>
            <a:endParaRPr lang="en-US" sz="2200" spc="-2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10"/>
              </a:lnSpc>
              <a:buClr>
                <a:srgbClr val="3366FF"/>
              </a:buClr>
              <a:buFont typeface="Wingdings" charset="2"/>
              <a:buChar char="Ø"/>
              <a:tabLst>
                <a:tab pos="1261745" algn="l"/>
              </a:tabLst>
            </a:pPr>
            <a:r>
              <a:rPr sz="2200" spc="-10" dirty="0" smtClean="0">
                <a:latin typeface="Times New Roman"/>
                <a:cs typeface="Times New Roman"/>
              </a:rPr>
              <a:t>If </a:t>
            </a:r>
            <a:r>
              <a:rPr sz="2200" spc="-15" dirty="0">
                <a:latin typeface="Times New Roman"/>
                <a:cs typeface="Times New Roman"/>
              </a:rPr>
              <a:t>s</a:t>
            </a:r>
            <a:r>
              <a:rPr sz="2200" spc="-10" dirty="0">
                <a:latin typeface="Times New Roman"/>
                <a:cs typeface="Times New Roman"/>
              </a:rPr>
              <a:t>o</a:t>
            </a:r>
            <a:r>
              <a:rPr sz="2200" spc="-40" dirty="0">
                <a:latin typeface="Times New Roman"/>
                <a:cs typeface="Times New Roman"/>
              </a:rPr>
              <a:t>m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one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un</a:t>
            </a:r>
            <a:r>
              <a:rPr sz="2200" spc="-15" dirty="0">
                <a:latin typeface="Times New Roman"/>
                <a:cs typeface="Times New Roman"/>
              </a:rPr>
              <a:t>ce</a:t>
            </a:r>
            <a:r>
              <a:rPr sz="2200" spc="-10" dirty="0">
                <a:latin typeface="Times New Roman"/>
                <a:cs typeface="Times New Roman"/>
              </a:rPr>
              <a:t>rt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in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bout the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l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70" dirty="0">
                <a:latin typeface="Times New Roman"/>
                <a:cs typeface="Times New Roman"/>
              </a:rPr>
              <a:t>w</a:t>
            </a:r>
            <a:r>
              <a:rPr sz="2200" spc="-10" dirty="0">
                <a:latin typeface="Times New Roman"/>
                <a:cs typeface="Times New Roman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poli</a:t>
            </a:r>
            <a:r>
              <a:rPr sz="2200" spc="-15" dirty="0">
                <a:latin typeface="Times New Roman"/>
                <a:cs typeface="Times New Roman"/>
              </a:rPr>
              <a:t>cy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or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pro</a:t>
            </a:r>
            <a:r>
              <a:rPr sz="2200" spc="-15" dirty="0">
                <a:latin typeface="Times New Roman"/>
                <a:cs typeface="Times New Roman"/>
              </a:rPr>
              <a:t>ce</a:t>
            </a:r>
            <a:r>
              <a:rPr sz="2200" spc="-10" dirty="0">
                <a:latin typeface="Times New Roman"/>
                <a:cs typeface="Times New Roman"/>
              </a:rPr>
              <a:t>dur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</a:t>
            </a:r>
            <a:r>
              <a:rPr sz="2200" spc="-15" dirty="0">
                <a:latin typeface="Times New Roman"/>
                <a:cs typeface="Times New Roman"/>
              </a:rPr>
              <a:t>ey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s</a:t>
            </a:r>
            <a:r>
              <a:rPr sz="2200" spc="-10" dirty="0">
                <a:latin typeface="Times New Roman"/>
                <a:cs typeface="Times New Roman"/>
              </a:rPr>
              <a:t>hould follo</a:t>
            </a:r>
            <a:r>
              <a:rPr sz="2200" spc="-20" dirty="0">
                <a:latin typeface="Times New Roman"/>
                <a:cs typeface="Times New Roman"/>
              </a:rPr>
              <a:t>w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c</a:t>
            </a:r>
            <a:r>
              <a:rPr sz="2200" spc="-10" dirty="0">
                <a:latin typeface="Times New Roman"/>
                <a:cs typeface="Times New Roman"/>
              </a:rPr>
              <a:t>o</a:t>
            </a:r>
            <a:r>
              <a:rPr sz="2200" spc="-40" dirty="0">
                <a:latin typeface="Times New Roman"/>
                <a:cs typeface="Times New Roman"/>
              </a:rPr>
              <a:t>mm</a:t>
            </a:r>
            <a:r>
              <a:rPr sz="2200" spc="-10" dirty="0">
                <a:latin typeface="Times New Roman"/>
                <a:cs typeface="Times New Roman"/>
              </a:rPr>
              <a:t>uni</a:t>
            </a:r>
            <a:r>
              <a:rPr sz="2200" spc="-15" dirty="0">
                <a:latin typeface="Times New Roman"/>
                <a:cs typeface="Times New Roman"/>
              </a:rPr>
              <a:t>ca</a:t>
            </a:r>
            <a:r>
              <a:rPr sz="2200" spc="-10" dirty="0">
                <a:latin typeface="Times New Roman"/>
                <a:cs typeface="Times New Roman"/>
              </a:rPr>
              <a:t>tio</a:t>
            </a:r>
            <a:r>
              <a:rPr sz="2200" spc="-15" dirty="0">
                <a:latin typeface="Times New Roman"/>
                <a:cs typeface="Times New Roman"/>
              </a:rPr>
              <a:t>n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pro</a:t>
            </a:r>
            <a:r>
              <a:rPr sz="2200" spc="-15" dirty="0">
                <a:latin typeface="Times New Roman"/>
                <a:cs typeface="Times New Roman"/>
              </a:rPr>
              <a:t>ces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outlin</a:t>
            </a:r>
            <a:r>
              <a:rPr sz="2200" spc="-15" dirty="0">
                <a:latin typeface="Times New Roman"/>
                <a:cs typeface="Times New Roman"/>
              </a:rPr>
              <a:t>ed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P</a:t>
            </a:r>
            <a:r>
              <a:rPr sz="2200" spc="-10" dirty="0">
                <a:latin typeface="Times New Roman"/>
                <a:cs typeface="Times New Roman"/>
              </a:rPr>
              <a:t>oli</a:t>
            </a:r>
            <a:r>
              <a:rPr sz="2200" spc="-15" dirty="0">
                <a:latin typeface="Times New Roman"/>
                <a:cs typeface="Times New Roman"/>
              </a:rPr>
              <a:t>c</a:t>
            </a:r>
            <a:r>
              <a:rPr sz="2200" spc="-10" dirty="0">
                <a:latin typeface="Times New Roman"/>
                <a:cs typeface="Times New Roman"/>
              </a:rPr>
              <a:t>i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nd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Pro</a:t>
            </a:r>
            <a:r>
              <a:rPr sz="2200" spc="-15" dirty="0">
                <a:latin typeface="Times New Roman"/>
                <a:cs typeface="Times New Roman"/>
              </a:rPr>
              <a:t>ce</a:t>
            </a:r>
            <a:r>
              <a:rPr sz="2200" spc="-10" dirty="0">
                <a:latin typeface="Times New Roman"/>
                <a:cs typeface="Times New Roman"/>
              </a:rPr>
              <a:t>dur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or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c</a:t>
            </a:r>
            <a:r>
              <a:rPr sz="2200" spc="-10" dirty="0">
                <a:latin typeface="Times New Roman"/>
                <a:cs typeface="Times New Roman"/>
              </a:rPr>
              <a:t>ont</a:t>
            </a:r>
            <a:r>
              <a:rPr sz="2200" spc="-15" dirty="0">
                <a:latin typeface="Times New Roman"/>
                <a:cs typeface="Times New Roman"/>
              </a:rPr>
              <a:t>ac</a:t>
            </a:r>
            <a:r>
              <a:rPr sz="2200" spc="-10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C</a:t>
            </a:r>
            <a:r>
              <a:rPr sz="2200" spc="-10" dirty="0">
                <a:latin typeface="Times New Roman"/>
                <a:cs typeface="Times New Roman"/>
              </a:rPr>
              <a:t>o</a:t>
            </a:r>
            <a:r>
              <a:rPr sz="2200" spc="-40" dirty="0">
                <a:latin typeface="Times New Roman"/>
                <a:cs typeface="Times New Roman"/>
              </a:rPr>
              <a:t>m</a:t>
            </a:r>
            <a:r>
              <a:rPr sz="2200" spc="-10" dirty="0">
                <a:latin typeface="Times New Roman"/>
                <a:cs typeface="Times New Roman"/>
              </a:rPr>
              <a:t>pli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n</a:t>
            </a:r>
            <a:r>
              <a:rPr sz="2200" spc="-15" dirty="0">
                <a:latin typeface="Times New Roman"/>
                <a:cs typeface="Times New Roman"/>
              </a:rPr>
              <a:t>c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O</a:t>
            </a:r>
            <a:r>
              <a:rPr sz="2200" spc="-50" dirty="0">
                <a:latin typeface="Times New Roman"/>
                <a:cs typeface="Times New Roman"/>
              </a:rPr>
              <a:t>f</a:t>
            </a:r>
            <a:r>
              <a:rPr sz="2200" spc="-10" dirty="0">
                <a:latin typeface="Times New Roman"/>
                <a:cs typeface="Times New Roman"/>
              </a:rPr>
              <a:t>fi</a:t>
            </a:r>
            <a:r>
              <a:rPr sz="2200" spc="-15" dirty="0">
                <a:latin typeface="Times New Roman"/>
                <a:cs typeface="Times New Roman"/>
              </a:rPr>
              <a:t>ce</a:t>
            </a:r>
            <a:r>
              <a:rPr sz="2200" spc="-10" dirty="0">
                <a:latin typeface="Times New Roman"/>
                <a:cs typeface="Times New Roman"/>
              </a:rPr>
              <a:t>r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for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c</a:t>
            </a:r>
            <a:r>
              <a:rPr sz="2200" spc="-10" dirty="0">
                <a:latin typeface="Times New Roman"/>
                <a:cs typeface="Times New Roman"/>
              </a:rPr>
              <a:t>l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rifi</a:t>
            </a:r>
            <a:r>
              <a:rPr sz="2200" spc="-15" dirty="0">
                <a:latin typeface="Times New Roman"/>
                <a:cs typeface="Times New Roman"/>
              </a:rPr>
              <a:t>ca</a:t>
            </a:r>
            <a:r>
              <a:rPr sz="2200" spc="-10" dirty="0">
                <a:latin typeface="Times New Roman"/>
                <a:cs typeface="Times New Roman"/>
              </a:rPr>
              <a:t>tion.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838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Why do I need Compliance </a:t>
            </a:r>
            <a:r>
              <a:rPr lang="en-US" sz="4000" b="1" dirty="0" smtClean="0">
                <a:latin typeface="Times New Roman"/>
                <a:cs typeface="Times New Roman"/>
              </a:rPr>
              <a:t>Training? (cont.)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667000"/>
            <a:ext cx="7391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66FF"/>
              </a:buClr>
            </a:pPr>
            <a:r>
              <a:rPr lang="en-US" sz="2000" spc="-10" dirty="0"/>
              <a:t/>
            </a:r>
            <a:br>
              <a:rPr lang="en-US" sz="2000" spc="-10" dirty="0"/>
            </a:br>
            <a:r>
              <a:rPr lang="en-US" spc="-10" dirty="0"/>
              <a:t/>
            </a:r>
            <a:br>
              <a:rPr lang="en-US" spc="-10" dirty="0"/>
            </a:br>
            <a:r>
              <a:rPr lang="en-US" spc="-10" dirty="0"/>
              <a:t/>
            </a:r>
            <a:br>
              <a:rPr lang="en-US" spc="-10" dirty="0"/>
            </a:br>
            <a:r>
              <a:rPr lang="en-US" spc="-10" dirty="0"/>
              <a:t/>
            </a:r>
            <a:br>
              <a:rPr lang="en-US" spc="-10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24384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i="1" dirty="0" smtClean="0">
                <a:latin typeface="Times New Roman"/>
                <a:cs typeface="Times New Roman"/>
              </a:rPr>
              <a:t>Most importantly, the </a:t>
            </a:r>
            <a:r>
              <a:rPr lang="en-US" sz="3600" i="1" dirty="0">
                <a:latin typeface="Times New Roman"/>
                <a:cs typeface="Times New Roman"/>
              </a:rPr>
              <a:t>UB School of Dental Medicine is committed to </a:t>
            </a:r>
            <a:r>
              <a:rPr lang="en-US" sz="3600" b="1" i="1" dirty="0">
                <a:latin typeface="Times New Roman"/>
                <a:cs typeface="Times New Roman"/>
              </a:rPr>
              <a:t>providing high </a:t>
            </a:r>
            <a:r>
              <a:rPr lang="en-US" sz="3600" b="1" i="1" dirty="0" smtClean="0">
                <a:latin typeface="Times New Roman"/>
                <a:cs typeface="Times New Roman"/>
              </a:rPr>
              <a:t>quality </a:t>
            </a:r>
            <a:r>
              <a:rPr lang="en-US" sz="3600" b="1" i="1" dirty="0">
                <a:latin typeface="Times New Roman"/>
                <a:cs typeface="Times New Roman"/>
              </a:rPr>
              <a:t>comprehensive oral health care</a:t>
            </a:r>
            <a:r>
              <a:rPr lang="en-US" sz="3600" i="1" dirty="0">
                <a:latin typeface="Times New Roman"/>
                <a:cs typeface="Times New Roman"/>
              </a:rPr>
              <a:t> in an environment that is safe for patients, faculty, staff and students.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685800"/>
            <a:ext cx="8610600" cy="5289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algn="ctr">
              <a:lnSpc>
                <a:spcPts val="2360"/>
              </a:lnSpc>
            </a:pPr>
            <a:endParaRPr lang="en-US" sz="3200" b="1" dirty="0" smtClean="0">
              <a:latin typeface="Times New Roman"/>
              <a:cs typeface="Times New Roman"/>
            </a:endParaRPr>
          </a:p>
          <a:p>
            <a:pPr marL="18415" algn="ctr">
              <a:lnSpc>
                <a:spcPts val="2360"/>
              </a:lnSpc>
            </a:pPr>
            <a:endParaRPr lang="en-US" sz="3600" b="1" dirty="0" smtClean="0">
              <a:latin typeface="Times New Roman"/>
              <a:cs typeface="Times New Roman"/>
            </a:endParaRPr>
          </a:p>
          <a:p>
            <a:pPr marL="18415" algn="ctr">
              <a:lnSpc>
                <a:spcPts val="2360"/>
              </a:lnSpc>
            </a:pPr>
            <a:r>
              <a:rPr sz="3600" b="1" dirty="0" smtClean="0">
                <a:latin typeface="Times New Roman"/>
                <a:cs typeface="Times New Roman"/>
              </a:rPr>
              <a:t>S</a:t>
            </a:r>
            <a:r>
              <a:rPr sz="3600" b="1" spc="5" dirty="0" smtClean="0">
                <a:latin typeface="Times New Roman"/>
                <a:cs typeface="Times New Roman"/>
              </a:rPr>
              <a:t>p</a:t>
            </a:r>
            <a:r>
              <a:rPr sz="3600" b="1" spc="-5" dirty="0" smtClean="0">
                <a:latin typeface="Times New Roman"/>
                <a:cs typeface="Times New Roman"/>
              </a:rPr>
              <a:t>eci</a:t>
            </a:r>
            <a:r>
              <a:rPr sz="3600" b="1" dirty="0" smtClean="0">
                <a:latin typeface="Times New Roman"/>
                <a:cs typeface="Times New Roman"/>
              </a:rPr>
              <a:t>f</a:t>
            </a:r>
            <a:r>
              <a:rPr sz="3600" b="1" spc="-5" dirty="0" smtClean="0">
                <a:latin typeface="Times New Roman"/>
                <a:cs typeface="Times New Roman"/>
              </a:rPr>
              <a:t>ical</a:t>
            </a:r>
            <a:r>
              <a:rPr sz="3600" b="1" spc="-10" dirty="0" smtClean="0">
                <a:latin typeface="Times New Roman"/>
                <a:cs typeface="Times New Roman"/>
              </a:rPr>
              <a:t>l</a:t>
            </a:r>
            <a:r>
              <a:rPr sz="3600" b="1" dirty="0" smtClean="0">
                <a:latin typeface="Times New Roman"/>
                <a:cs typeface="Times New Roman"/>
              </a:rPr>
              <a:t>y</a:t>
            </a:r>
            <a:r>
              <a:rPr sz="3600" b="1" spc="-40" dirty="0" smtClean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eac</a:t>
            </a:r>
            <a:r>
              <a:rPr sz="3600" b="1" dirty="0">
                <a:latin typeface="Times New Roman"/>
                <a:cs typeface="Times New Roman"/>
              </a:rPr>
              <a:t>h</a:t>
            </a:r>
            <a:r>
              <a:rPr sz="3600" b="1" spc="-5" dirty="0">
                <a:latin typeface="Times New Roman"/>
                <a:cs typeface="Times New Roman"/>
              </a:rPr>
              <a:t> e</a:t>
            </a:r>
            <a:r>
              <a:rPr sz="3600" b="1" spc="-25" dirty="0">
                <a:latin typeface="Times New Roman"/>
                <a:cs typeface="Times New Roman"/>
              </a:rPr>
              <a:t>m</a:t>
            </a:r>
            <a:r>
              <a:rPr sz="3600" b="1" spc="5" dirty="0">
                <a:latin typeface="Times New Roman"/>
                <a:cs typeface="Times New Roman"/>
              </a:rPr>
              <a:t>p</a:t>
            </a:r>
            <a:r>
              <a:rPr sz="3600" b="1" spc="-10" dirty="0">
                <a:latin typeface="Times New Roman"/>
                <a:cs typeface="Times New Roman"/>
              </a:rPr>
              <a:t>l</a:t>
            </a:r>
            <a:r>
              <a:rPr sz="3600" b="1" spc="5" dirty="0">
                <a:latin typeface="Times New Roman"/>
                <a:cs typeface="Times New Roman"/>
              </a:rPr>
              <a:t>o</a:t>
            </a:r>
            <a:r>
              <a:rPr sz="3600" b="1" spc="-10" dirty="0">
                <a:latin typeface="Times New Roman"/>
                <a:cs typeface="Times New Roman"/>
              </a:rPr>
              <a:t>y</a:t>
            </a:r>
            <a:r>
              <a:rPr sz="3600" b="1" spc="-5" dirty="0">
                <a:latin typeface="Times New Roman"/>
                <a:cs typeface="Times New Roman"/>
              </a:rPr>
              <a:t>e</a:t>
            </a:r>
            <a:r>
              <a:rPr sz="3600" b="1" dirty="0">
                <a:latin typeface="Times New Roman"/>
                <a:cs typeface="Times New Roman"/>
              </a:rPr>
              <a:t>e </a:t>
            </a:r>
            <a:r>
              <a:rPr sz="3600" b="1" spc="-10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s</a:t>
            </a:r>
            <a:r>
              <a:rPr sz="3600" b="1" dirty="0" smtClean="0">
                <a:latin typeface="Times New Roman"/>
                <a:cs typeface="Times New Roman"/>
              </a:rPr>
              <a:t>:</a:t>
            </a:r>
            <a:endParaRPr lang="en-US" sz="3600" b="1" dirty="0">
              <a:latin typeface="Times New Roman"/>
              <a:cs typeface="Times New Roman"/>
            </a:endParaRPr>
          </a:p>
          <a:p>
            <a:pPr marL="18415" algn="ctr">
              <a:lnSpc>
                <a:spcPts val="2360"/>
              </a:lnSpc>
            </a:pPr>
            <a:endParaRPr sz="2400" b="1" dirty="0">
              <a:latin typeface="Times New Roman"/>
              <a:cs typeface="Times New Roman"/>
            </a:endParaRPr>
          </a:p>
          <a:p>
            <a:pPr marL="755015" marR="69215" lvl="1" indent="-285750">
              <a:lnSpc>
                <a:spcPct val="80000"/>
              </a:lnSpc>
              <a:spcBef>
                <a:spcPts val="434"/>
              </a:spcBef>
              <a:buClr>
                <a:srgbClr val="3366FF"/>
              </a:buClr>
              <a:buFont typeface="Wingdings" charset="2"/>
              <a:buChar char="Ø"/>
            </a:pPr>
            <a:r>
              <a:rPr spc="-5" dirty="0" smtClean="0">
                <a:latin typeface="Times New Roman"/>
                <a:cs typeface="Times New Roman"/>
              </a:rPr>
              <a:t>Re</a:t>
            </a:r>
            <a:r>
              <a:rPr spc="5" dirty="0" smtClean="0">
                <a:latin typeface="Times New Roman"/>
                <a:cs typeface="Times New Roman"/>
              </a:rPr>
              <a:t>qu</a:t>
            </a:r>
            <a:r>
              <a:rPr spc="-10" dirty="0" smtClean="0">
                <a:latin typeface="Times New Roman"/>
                <a:cs typeface="Times New Roman"/>
              </a:rPr>
              <a:t>i</a:t>
            </a:r>
            <a:r>
              <a:rPr dirty="0" smtClean="0">
                <a:latin typeface="Times New Roman"/>
                <a:cs typeface="Times New Roman"/>
              </a:rPr>
              <a:t>r</a:t>
            </a:r>
            <a:r>
              <a:rPr spc="-5" dirty="0" smtClean="0">
                <a:latin typeface="Times New Roman"/>
                <a:cs typeface="Times New Roman"/>
              </a:rPr>
              <a:t>e</a:t>
            </a:r>
            <a:r>
              <a:rPr dirty="0" smtClean="0">
                <a:latin typeface="Times New Roman"/>
                <a:cs typeface="Times New Roman"/>
              </a:rPr>
              <a:t>d</a:t>
            </a:r>
            <a:r>
              <a:rPr spc="-30" dirty="0" smtClean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ai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ai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 t</a:t>
            </a:r>
            <a:r>
              <a:rPr spc="5" dirty="0">
                <a:latin typeface="Times New Roman"/>
                <a:cs typeface="Times New Roman"/>
              </a:rPr>
              <a:t>h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pp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pr</a:t>
            </a:r>
            <a:r>
              <a:rPr spc="-5" dirty="0">
                <a:latin typeface="Times New Roman"/>
                <a:cs typeface="Times New Roman"/>
              </a:rPr>
              <a:t>ia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ia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ob</a:t>
            </a:r>
            <a:r>
              <a:rPr spc="-5" dirty="0">
                <a:latin typeface="Times New Roman"/>
                <a:cs typeface="Times New Roman"/>
              </a:rPr>
              <a:t>ta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h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pp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5" dirty="0">
                <a:latin typeface="Times New Roman"/>
                <a:cs typeface="Times New Roman"/>
              </a:rPr>
              <a:t>op</a:t>
            </a:r>
            <a:r>
              <a:rPr spc="-10" dirty="0">
                <a:latin typeface="Times New Roman"/>
                <a:cs typeface="Times New Roman"/>
              </a:rPr>
              <a:t>ri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5" dirty="0">
                <a:latin typeface="Times New Roman"/>
                <a:cs typeface="Times New Roman"/>
              </a:rPr>
              <a:t>on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nu</a:t>
            </a:r>
            <a:r>
              <a:rPr spc="-10" dirty="0">
                <a:latin typeface="Times New Roman"/>
                <a:cs typeface="Times New Roman"/>
              </a:rPr>
              <a:t>in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du</a:t>
            </a:r>
            <a:r>
              <a:rPr spc="-5" dirty="0">
                <a:latin typeface="Times New Roman"/>
                <a:cs typeface="Times New Roman"/>
              </a:rPr>
              <a:t>cat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5" dirty="0" smtClean="0">
                <a:latin typeface="Times New Roman"/>
                <a:cs typeface="Times New Roman"/>
              </a:rPr>
              <a:t>wh</a:t>
            </a:r>
            <a:r>
              <a:rPr spc="-10" dirty="0" smtClean="0">
                <a:latin typeface="Times New Roman"/>
                <a:cs typeface="Times New Roman"/>
              </a:rPr>
              <a:t>i</a:t>
            </a:r>
            <a:r>
              <a:rPr spc="-5" dirty="0" smtClean="0">
                <a:latin typeface="Times New Roman"/>
                <a:cs typeface="Times New Roman"/>
              </a:rPr>
              <a:t>c</a:t>
            </a:r>
            <a:r>
              <a:rPr dirty="0" smtClean="0">
                <a:latin typeface="Times New Roman"/>
                <a:cs typeface="Times New Roman"/>
              </a:rPr>
              <a:t>h</a:t>
            </a:r>
            <a:r>
              <a:rPr spc="-15" dirty="0" smtClean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qu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h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m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5"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rf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m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h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5" dirty="0" smtClean="0">
                <a:latin typeface="Times New Roman"/>
                <a:cs typeface="Times New Roman"/>
              </a:rPr>
              <a:t>job</a:t>
            </a:r>
            <a:r>
              <a:rPr lang="en-US" spc="5" dirty="0" smtClean="0">
                <a:latin typeface="Times New Roman"/>
                <a:cs typeface="Times New Roman"/>
              </a:rPr>
              <a:t>.</a:t>
            </a:r>
          </a:p>
          <a:p>
            <a:pPr marL="297815" marR="69215" indent="-285750">
              <a:lnSpc>
                <a:spcPct val="80000"/>
              </a:lnSpc>
              <a:spcBef>
                <a:spcPts val="434"/>
              </a:spcBef>
              <a:buClr>
                <a:srgbClr val="3366FF"/>
              </a:buClr>
              <a:buFont typeface="Wingdings" charset="2"/>
              <a:buChar char="Ø"/>
            </a:pPr>
            <a:endParaRPr dirty="0">
              <a:latin typeface="Times New Roman"/>
              <a:cs typeface="Times New Roman"/>
            </a:endParaRPr>
          </a:p>
          <a:p>
            <a:pPr marL="755015" marR="614680" lvl="1" indent="-285750">
              <a:lnSpc>
                <a:spcPct val="8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spc="-5" dirty="0" smtClean="0">
                <a:latin typeface="Times New Roman"/>
                <a:cs typeface="Times New Roman"/>
              </a:rPr>
              <a:t>Re</a:t>
            </a:r>
            <a:r>
              <a:rPr spc="5" dirty="0" smtClean="0">
                <a:latin typeface="Times New Roman"/>
                <a:cs typeface="Times New Roman"/>
              </a:rPr>
              <a:t>qu</a:t>
            </a:r>
            <a:r>
              <a:rPr spc="-10" dirty="0" smtClean="0">
                <a:latin typeface="Times New Roman"/>
                <a:cs typeface="Times New Roman"/>
              </a:rPr>
              <a:t>i</a:t>
            </a:r>
            <a:r>
              <a:rPr dirty="0" smtClean="0">
                <a:latin typeface="Times New Roman"/>
                <a:cs typeface="Times New Roman"/>
              </a:rPr>
              <a:t>r</a:t>
            </a:r>
            <a:r>
              <a:rPr spc="-5" dirty="0" smtClean="0">
                <a:latin typeface="Times New Roman"/>
                <a:cs typeface="Times New Roman"/>
              </a:rPr>
              <a:t>e</a:t>
            </a:r>
            <a:r>
              <a:rPr dirty="0" smtClean="0">
                <a:latin typeface="Times New Roman"/>
                <a:cs typeface="Times New Roman"/>
              </a:rPr>
              <a:t>d</a:t>
            </a:r>
            <a:r>
              <a:rPr spc="-30" dirty="0" smtClean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no</a:t>
            </a:r>
            <a:r>
              <a:rPr spc="-5" dirty="0">
                <a:latin typeface="Times New Roman"/>
                <a:cs typeface="Times New Roman"/>
              </a:rPr>
              <a:t>t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fy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h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spc="-25" dirty="0">
                <a:latin typeface="Times New Roman"/>
                <a:cs typeface="Times New Roman"/>
              </a:rPr>
              <a:t>m</a:t>
            </a:r>
            <a:r>
              <a:rPr spc="5"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ia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spc="-3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ice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 t</a:t>
            </a:r>
            <a:r>
              <a:rPr spc="5" dirty="0">
                <a:latin typeface="Times New Roman"/>
                <a:cs typeface="Times New Roman"/>
              </a:rPr>
              <a:t>h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 l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p</a:t>
            </a:r>
            <a:r>
              <a:rPr dirty="0">
                <a:latin typeface="Times New Roman"/>
                <a:cs typeface="Times New Roman"/>
              </a:rPr>
              <a:t>se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r r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vo</a:t>
            </a:r>
            <a:r>
              <a:rPr spc="-5" dirty="0">
                <a:latin typeface="Times New Roman"/>
                <a:cs typeface="Times New Roman"/>
              </a:rPr>
              <a:t>cat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f,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h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qu</a:t>
            </a:r>
            <a:r>
              <a:rPr spc="-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t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al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ce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5" dirty="0">
                <a:latin typeface="Times New Roman"/>
                <a:cs typeface="Times New Roman"/>
              </a:rPr>
              <a:t>u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cl</a:t>
            </a:r>
            <a:r>
              <a:rPr spc="5" dirty="0">
                <a:latin typeface="Times New Roman"/>
                <a:cs typeface="Times New Roman"/>
              </a:rPr>
              <a:t>ud</a:t>
            </a:r>
            <a:r>
              <a:rPr spc="-5"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5" dirty="0">
                <a:latin typeface="Times New Roman"/>
                <a:cs typeface="Times New Roman"/>
              </a:rPr>
              <a:t>d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75" dirty="0">
                <a:latin typeface="Times New Roman"/>
                <a:cs typeface="Times New Roman"/>
              </a:rPr>
              <a:t>r</a:t>
            </a:r>
            <a:r>
              <a:rPr spc="-120" dirty="0">
                <a:latin typeface="Times New Roman"/>
                <a:cs typeface="Times New Roman"/>
              </a:rPr>
              <a:t>’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ce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se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s r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qu</a:t>
            </a:r>
            <a:r>
              <a:rPr spc="-10" dirty="0">
                <a:latin typeface="Times New Roman"/>
                <a:cs typeface="Times New Roman"/>
              </a:rPr>
              <a:t>ir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h</a:t>
            </a:r>
            <a:r>
              <a:rPr spc="-5" dirty="0">
                <a:latin typeface="Times New Roman"/>
                <a:cs typeface="Times New Roman"/>
              </a:rPr>
              <a:t>ei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 smtClean="0">
                <a:latin typeface="Times New Roman"/>
                <a:cs typeface="Times New Roman"/>
              </a:rPr>
              <a:t>po</a:t>
            </a:r>
            <a:r>
              <a:rPr dirty="0" smtClean="0">
                <a:latin typeface="Times New Roman"/>
                <a:cs typeface="Times New Roman"/>
              </a:rPr>
              <a:t>s</a:t>
            </a:r>
            <a:r>
              <a:rPr spc="-5" dirty="0" smtClean="0">
                <a:latin typeface="Times New Roman"/>
                <a:cs typeface="Times New Roman"/>
              </a:rPr>
              <a:t>i</a:t>
            </a:r>
            <a:r>
              <a:rPr spc="-10" dirty="0" smtClean="0">
                <a:latin typeface="Times New Roman"/>
                <a:cs typeface="Times New Roman"/>
              </a:rPr>
              <a:t>t</a:t>
            </a:r>
            <a:r>
              <a:rPr spc="-5" dirty="0" smtClean="0">
                <a:latin typeface="Times New Roman"/>
                <a:cs typeface="Times New Roman"/>
              </a:rPr>
              <a:t>i</a:t>
            </a:r>
            <a:r>
              <a:rPr spc="5" dirty="0" smtClean="0">
                <a:latin typeface="Times New Roman"/>
                <a:cs typeface="Times New Roman"/>
              </a:rPr>
              <a:t>o</a:t>
            </a:r>
            <a:r>
              <a:rPr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r>
              <a:rPr spc="-40" dirty="0" smtClean="0">
                <a:latin typeface="Times New Roman"/>
                <a:cs typeface="Times New Roman"/>
              </a:rPr>
              <a:t> </a:t>
            </a:r>
            <a:endParaRPr lang="en-US" spc="-40" dirty="0">
              <a:latin typeface="Times New Roman"/>
              <a:cs typeface="Times New Roman"/>
            </a:endParaRPr>
          </a:p>
          <a:p>
            <a:pPr marL="297815" marR="614680" indent="-285750">
              <a:lnSpc>
                <a:spcPct val="8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endParaRPr lang="en-US" spc="-40" dirty="0" smtClean="0">
              <a:latin typeface="Times New Roman"/>
              <a:cs typeface="Times New Roman"/>
            </a:endParaRPr>
          </a:p>
          <a:p>
            <a:pPr marL="755015" marR="614680" lvl="1" indent="-285750">
              <a:lnSpc>
                <a:spcPct val="8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spc="-5" dirty="0" smtClean="0">
                <a:latin typeface="Times New Roman"/>
                <a:cs typeface="Times New Roman"/>
              </a:rPr>
              <a:t>Re</a:t>
            </a:r>
            <a:r>
              <a:rPr spc="5" dirty="0" smtClean="0">
                <a:latin typeface="Times New Roman"/>
                <a:cs typeface="Times New Roman"/>
              </a:rPr>
              <a:t>qu</a:t>
            </a:r>
            <a:r>
              <a:rPr spc="-10" dirty="0" smtClean="0">
                <a:latin typeface="Times New Roman"/>
                <a:cs typeface="Times New Roman"/>
              </a:rPr>
              <a:t>i</a:t>
            </a:r>
            <a:r>
              <a:rPr dirty="0" smtClean="0">
                <a:latin typeface="Times New Roman"/>
                <a:cs typeface="Times New Roman"/>
              </a:rPr>
              <a:t>r</a:t>
            </a:r>
            <a:r>
              <a:rPr spc="-5" dirty="0" smtClean="0">
                <a:latin typeface="Times New Roman"/>
                <a:cs typeface="Times New Roman"/>
              </a:rPr>
              <a:t>e</a:t>
            </a:r>
            <a:r>
              <a:rPr dirty="0" smtClean="0">
                <a:latin typeface="Times New Roman"/>
                <a:cs typeface="Times New Roman"/>
              </a:rPr>
              <a:t>d</a:t>
            </a:r>
            <a:r>
              <a:rPr spc="-30" dirty="0" smtClean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5" dirty="0" smtClean="0">
                <a:latin typeface="Times New Roman"/>
                <a:cs typeface="Times New Roman"/>
              </a:rPr>
              <a:t>ob</a:t>
            </a:r>
            <a:r>
              <a:rPr dirty="0" smtClean="0">
                <a:latin typeface="Times New Roman"/>
                <a:cs typeface="Times New Roman"/>
              </a:rPr>
              <a:t>s</a:t>
            </a:r>
            <a:r>
              <a:rPr spc="-5" dirty="0" smtClean="0">
                <a:latin typeface="Times New Roman"/>
                <a:cs typeface="Times New Roman"/>
              </a:rPr>
              <a:t>e</a:t>
            </a:r>
            <a:r>
              <a:rPr dirty="0" smtClean="0">
                <a:latin typeface="Times New Roman"/>
                <a:cs typeface="Times New Roman"/>
              </a:rPr>
              <a:t>r</a:t>
            </a:r>
            <a:r>
              <a:rPr spc="5" dirty="0" smtClean="0">
                <a:latin typeface="Times New Roman"/>
                <a:cs typeface="Times New Roman"/>
              </a:rPr>
              <a:t>v</a:t>
            </a:r>
            <a:r>
              <a:rPr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 Patient Rights</a:t>
            </a:r>
            <a:r>
              <a:rPr spc="-50" dirty="0" smtClean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 a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lang="en-US" spc="-15" dirty="0" smtClean="0">
                <a:latin typeface="Times New Roman"/>
                <a:cs typeface="Times New Roman"/>
              </a:rPr>
              <a:t>times.</a:t>
            </a:r>
          </a:p>
          <a:p>
            <a:pPr marL="297815" marR="614680" indent="-285750">
              <a:lnSpc>
                <a:spcPct val="8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endParaRPr lang="en-US" spc="-15" dirty="0" smtClean="0">
              <a:latin typeface="Times New Roman"/>
              <a:cs typeface="Times New Roman"/>
            </a:endParaRPr>
          </a:p>
          <a:p>
            <a:pPr marL="755015" marR="614680" lvl="1" indent="-285750">
              <a:lnSpc>
                <a:spcPct val="8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spc="-5" dirty="0" smtClean="0">
                <a:latin typeface="Times New Roman"/>
                <a:cs typeface="Times New Roman"/>
              </a:rPr>
              <a:t>Re</a:t>
            </a:r>
            <a:r>
              <a:rPr spc="5" dirty="0" smtClean="0">
                <a:latin typeface="Times New Roman"/>
                <a:cs typeface="Times New Roman"/>
              </a:rPr>
              <a:t>qu</a:t>
            </a:r>
            <a:r>
              <a:rPr spc="-10" dirty="0" smtClean="0">
                <a:latin typeface="Times New Roman"/>
                <a:cs typeface="Times New Roman"/>
              </a:rPr>
              <a:t>i</a:t>
            </a:r>
            <a:r>
              <a:rPr dirty="0" smtClean="0">
                <a:latin typeface="Times New Roman"/>
                <a:cs typeface="Times New Roman"/>
              </a:rPr>
              <a:t>r</a:t>
            </a:r>
            <a:r>
              <a:rPr spc="-5" dirty="0" smtClean="0">
                <a:latin typeface="Times New Roman"/>
                <a:cs typeface="Times New Roman"/>
              </a:rPr>
              <a:t>e</a:t>
            </a:r>
            <a:r>
              <a:rPr dirty="0" smtClean="0">
                <a:latin typeface="Times New Roman"/>
                <a:cs typeface="Times New Roman"/>
              </a:rPr>
              <a:t>d</a:t>
            </a:r>
            <a:r>
              <a:rPr spc="-30" dirty="0" smtClean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ob</a:t>
            </a:r>
            <a:r>
              <a:rPr spc="-5" dirty="0">
                <a:latin typeface="Times New Roman"/>
                <a:cs typeface="Times New Roman"/>
              </a:rPr>
              <a:t>ta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5"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ho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u</a:t>
            </a:r>
            <a:r>
              <a:rPr spc="5" dirty="0">
                <a:latin typeface="Times New Roman"/>
                <a:cs typeface="Times New Roman"/>
              </a:rPr>
              <a:t>g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und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15" dirty="0">
                <a:latin typeface="Times New Roman"/>
                <a:cs typeface="Times New Roman"/>
              </a:rPr>
              <a:t>s</a:t>
            </a:r>
            <a:r>
              <a:rPr spc="-5" dirty="0">
                <a:latin typeface="Times New Roman"/>
                <a:cs typeface="Times New Roman"/>
              </a:rPr>
              <a:t>ta</a:t>
            </a:r>
            <a:r>
              <a:rPr spc="-10" dirty="0">
                <a:latin typeface="Times New Roman"/>
                <a:cs typeface="Times New Roman"/>
              </a:rPr>
              <a:t>n</a:t>
            </a:r>
            <a:r>
              <a:rPr spc="5" dirty="0">
                <a:latin typeface="Times New Roman"/>
                <a:cs typeface="Times New Roman"/>
              </a:rPr>
              <a:t>d</a:t>
            </a:r>
            <a:r>
              <a:rPr spc="-10" dirty="0">
                <a:latin typeface="Times New Roman"/>
                <a:cs typeface="Times New Roman"/>
              </a:rPr>
              <a:t>in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gu</a:t>
            </a:r>
            <a:r>
              <a:rPr spc="-5" dirty="0">
                <a:latin typeface="Times New Roman"/>
                <a:cs typeface="Times New Roman"/>
              </a:rPr>
              <a:t>la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qu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25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 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b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h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m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rf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m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h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jo</a:t>
            </a:r>
            <a:r>
              <a:rPr dirty="0">
                <a:latin typeface="Times New Roman"/>
                <a:cs typeface="Times New Roman"/>
              </a:rPr>
              <a:t>b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w</a:t>
            </a:r>
            <a:r>
              <a:rPr spc="-5" dirty="0">
                <a:latin typeface="Times New Roman"/>
                <a:cs typeface="Times New Roman"/>
              </a:rPr>
              <a:t>i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spc="-25" dirty="0">
                <a:latin typeface="Times New Roman"/>
                <a:cs typeface="Times New Roman"/>
              </a:rPr>
              <a:t>m</a:t>
            </a:r>
            <a:r>
              <a:rPr spc="5" dirty="0">
                <a:latin typeface="Times New Roman"/>
                <a:cs typeface="Times New Roman"/>
              </a:rPr>
              <a:t>p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et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 smtClean="0">
                <a:latin typeface="Times New Roman"/>
                <a:cs typeface="Times New Roman"/>
              </a:rPr>
              <a:t>c</a:t>
            </a:r>
            <a:r>
              <a:rPr spc="5" dirty="0" smtClean="0">
                <a:latin typeface="Times New Roman"/>
                <a:cs typeface="Times New Roman"/>
              </a:rPr>
              <a:t>o</a:t>
            </a:r>
            <a:r>
              <a:rPr spc="-25" dirty="0" smtClean="0">
                <a:latin typeface="Times New Roman"/>
                <a:cs typeface="Times New Roman"/>
              </a:rPr>
              <a:t>m</a:t>
            </a:r>
            <a:r>
              <a:rPr spc="5" dirty="0" smtClean="0">
                <a:latin typeface="Times New Roman"/>
                <a:cs typeface="Times New Roman"/>
              </a:rPr>
              <a:t>p</a:t>
            </a:r>
            <a:r>
              <a:rPr spc="-5" dirty="0" smtClean="0">
                <a:latin typeface="Times New Roman"/>
                <a:cs typeface="Times New Roman"/>
              </a:rPr>
              <a:t>l</a:t>
            </a:r>
            <a:r>
              <a:rPr spc="-10" dirty="0" smtClean="0">
                <a:latin typeface="Times New Roman"/>
                <a:cs typeface="Times New Roman"/>
              </a:rPr>
              <a:t>i</a:t>
            </a:r>
            <a:r>
              <a:rPr spc="-5" dirty="0" smtClean="0">
                <a:latin typeface="Times New Roman"/>
                <a:cs typeface="Times New Roman"/>
              </a:rPr>
              <a:t>a</a:t>
            </a:r>
            <a:r>
              <a:rPr spc="5" dirty="0" smtClean="0">
                <a:latin typeface="Times New Roman"/>
                <a:cs typeface="Times New Roman"/>
              </a:rPr>
              <a:t>n</a:t>
            </a:r>
            <a:r>
              <a:rPr spc="-5" dirty="0" smtClean="0">
                <a:latin typeface="Times New Roman"/>
                <a:cs typeface="Times New Roman"/>
              </a:rPr>
              <a:t>ce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297815" marR="614680" indent="-285750">
              <a:lnSpc>
                <a:spcPct val="8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endParaRPr lang="en-US" dirty="0" smtClean="0">
              <a:latin typeface="Times New Roman"/>
              <a:cs typeface="Times New Roman"/>
            </a:endParaRPr>
          </a:p>
          <a:p>
            <a:pPr marL="755015" marR="614680" lvl="1" indent="-285750">
              <a:lnSpc>
                <a:spcPct val="8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dirty="0" smtClean="0">
                <a:latin typeface="Times New Roman"/>
                <a:cs typeface="Times New Roman"/>
              </a:rPr>
              <a:t>Pr</a:t>
            </a:r>
            <a:r>
              <a:rPr spc="5" dirty="0" smtClean="0">
                <a:latin typeface="Times New Roman"/>
                <a:cs typeface="Times New Roman"/>
              </a:rPr>
              <a:t>oh</a:t>
            </a:r>
            <a:r>
              <a:rPr spc="-10" dirty="0" smtClean="0">
                <a:latin typeface="Times New Roman"/>
                <a:cs typeface="Times New Roman"/>
              </a:rPr>
              <a:t>i</a:t>
            </a:r>
            <a:r>
              <a:rPr spc="5" dirty="0" smtClean="0">
                <a:latin typeface="Times New Roman"/>
                <a:cs typeface="Times New Roman"/>
              </a:rPr>
              <a:t>b</a:t>
            </a:r>
            <a:r>
              <a:rPr spc="-5" dirty="0" smtClean="0">
                <a:latin typeface="Times New Roman"/>
                <a:cs typeface="Times New Roman"/>
              </a:rPr>
              <a:t>i</a:t>
            </a:r>
            <a:r>
              <a:rPr spc="-20" dirty="0" smtClean="0">
                <a:latin typeface="Times New Roman"/>
                <a:cs typeface="Times New Roman"/>
              </a:rPr>
              <a:t>t</a:t>
            </a:r>
            <a:r>
              <a:rPr spc="-5" dirty="0" smtClean="0">
                <a:latin typeface="Times New Roman"/>
                <a:cs typeface="Times New Roman"/>
              </a:rPr>
              <a:t>e</a:t>
            </a:r>
            <a:r>
              <a:rPr dirty="0" smtClean="0">
                <a:latin typeface="Times New Roman"/>
                <a:cs typeface="Times New Roman"/>
              </a:rPr>
              <a:t>d</a:t>
            </a:r>
            <a:r>
              <a:rPr spc="-40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know</a:t>
            </a:r>
            <a:r>
              <a:rPr spc="-5"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gl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</a:t>
            </a:r>
            <a:r>
              <a:rPr spc="5" dirty="0">
                <a:latin typeface="Times New Roman"/>
                <a:cs typeface="Times New Roman"/>
              </a:rPr>
              <a:t>u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5"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g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te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-10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25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s f</a:t>
            </a:r>
            <a:r>
              <a:rPr spc="5" dirty="0">
                <a:latin typeface="Times New Roman"/>
                <a:cs typeface="Times New Roman"/>
              </a:rPr>
              <a:t>or p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y</a:t>
            </a:r>
            <a:r>
              <a:rPr spc="-25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pp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v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wh</a:t>
            </a:r>
            <a:r>
              <a:rPr spc="-5" dirty="0">
                <a:latin typeface="Times New Roman"/>
                <a:cs typeface="Times New Roman"/>
              </a:rPr>
              <a:t>ic</a:t>
            </a:r>
            <a:r>
              <a:rPr dirty="0">
                <a:latin typeface="Times New Roman"/>
                <a:cs typeface="Times New Roman"/>
              </a:rPr>
              <a:t>h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re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al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ct</a:t>
            </a:r>
            <a:r>
              <a:rPr spc="-10" dirty="0">
                <a:latin typeface="Times New Roman"/>
                <a:cs typeface="Times New Roman"/>
              </a:rPr>
              <a:t>it</a:t>
            </a:r>
            <a:r>
              <a:rPr spc="-5"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ou</a:t>
            </a:r>
            <a:r>
              <a:rPr dirty="0">
                <a:latin typeface="Times New Roman"/>
                <a:cs typeface="Times New Roman"/>
              </a:rPr>
              <a:t>s,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udu</a:t>
            </a:r>
            <a:r>
              <a:rPr spc="-5" dirty="0">
                <a:latin typeface="Times New Roman"/>
                <a:cs typeface="Times New Roman"/>
              </a:rPr>
              <a:t>l</a:t>
            </a:r>
            <a:r>
              <a:rPr spc="-1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no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</a:t>
            </a:r>
            <a:r>
              <a:rPr spc="5" dirty="0">
                <a:latin typeface="Times New Roman"/>
                <a:cs typeface="Times New Roman"/>
              </a:rPr>
              <a:t>uppo</a:t>
            </a:r>
            <a:r>
              <a:rPr spc="-10" dirty="0">
                <a:latin typeface="Times New Roman"/>
                <a:cs typeface="Times New Roman"/>
              </a:rPr>
              <a:t>r</a:t>
            </a:r>
            <a:r>
              <a:rPr spc="-5" dirty="0">
                <a:latin typeface="Times New Roman"/>
                <a:cs typeface="Times New Roman"/>
              </a:rPr>
              <a:t>te</a:t>
            </a:r>
            <a:r>
              <a:rPr dirty="0">
                <a:latin typeface="Times New Roman"/>
                <a:cs typeface="Times New Roman"/>
              </a:rPr>
              <a:t>d </a:t>
            </a:r>
            <a:r>
              <a:rPr spc="5" dirty="0">
                <a:latin typeface="Times New Roman"/>
                <a:cs typeface="Times New Roman"/>
              </a:rPr>
              <a:t>b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e</a:t>
            </a:r>
            <a:r>
              <a:rPr spc="5" dirty="0">
                <a:latin typeface="Times New Roman"/>
                <a:cs typeface="Times New Roman"/>
              </a:rPr>
              <a:t>d</a:t>
            </a:r>
            <a:r>
              <a:rPr spc="-5" dirty="0">
                <a:latin typeface="Times New Roman"/>
                <a:cs typeface="Times New Roman"/>
              </a:rPr>
              <a:t>ica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ece</a:t>
            </a:r>
            <a:r>
              <a:rPr dirty="0">
                <a:latin typeface="Times New Roman"/>
                <a:cs typeface="Times New Roman"/>
              </a:rPr>
              <a:t>ss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pp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5" dirty="0">
                <a:latin typeface="Times New Roman"/>
                <a:cs typeface="Times New Roman"/>
              </a:rPr>
              <a:t>op</a:t>
            </a:r>
            <a:r>
              <a:rPr spc="-10" dirty="0">
                <a:latin typeface="Times New Roman"/>
                <a:cs typeface="Times New Roman"/>
              </a:rPr>
              <a:t>ri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5" dirty="0">
                <a:latin typeface="Times New Roman"/>
                <a:cs typeface="Times New Roman"/>
              </a:rPr>
              <a:t>od</a:t>
            </a:r>
            <a:r>
              <a:rPr spc="-5"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ng</a:t>
            </a:r>
            <a:r>
              <a:rPr dirty="0">
                <a:latin typeface="Times New Roman"/>
                <a:cs typeface="Times New Roman"/>
              </a:rPr>
              <a:t>.</a:t>
            </a:r>
            <a:r>
              <a:rPr spc="-140" dirty="0">
                <a:latin typeface="Times New Roman"/>
                <a:cs typeface="Times New Roman"/>
              </a:rPr>
              <a:t> </a:t>
            </a:r>
            <a:endParaRPr lang="en-US" spc="-140" dirty="0" smtClean="0">
              <a:latin typeface="Times New Roman"/>
              <a:cs typeface="Times New Roman"/>
            </a:endParaRPr>
          </a:p>
          <a:p>
            <a:pPr marL="1383665" marR="614680" lvl="2" indent="-457200">
              <a:lnSpc>
                <a:spcPct val="8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²"/>
            </a:pPr>
            <a:r>
              <a:rPr b="1" i="1" spc="5" dirty="0" smtClean="0">
                <a:latin typeface="Times New Roman"/>
                <a:cs typeface="Times New Roman"/>
              </a:rPr>
              <a:t>A</a:t>
            </a:r>
            <a:r>
              <a:rPr b="1" i="1" spc="-5" dirty="0" smtClean="0">
                <a:latin typeface="Times New Roman"/>
                <a:cs typeface="Times New Roman"/>
              </a:rPr>
              <a:t>l</a:t>
            </a:r>
            <a:r>
              <a:rPr b="1" i="1" dirty="0" smtClean="0">
                <a:latin typeface="Times New Roman"/>
                <a:cs typeface="Times New Roman"/>
              </a:rPr>
              <a:t>l</a:t>
            </a:r>
            <a:r>
              <a:rPr b="1" i="1" spc="-15" dirty="0" smtClean="0">
                <a:latin typeface="Times New Roman"/>
                <a:cs typeface="Times New Roman"/>
              </a:rPr>
              <a:t> </a:t>
            </a:r>
            <a:r>
              <a:rPr b="1" i="1" spc="-5" dirty="0">
                <a:latin typeface="Times New Roman"/>
                <a:cs typeface="Times New Roman"/>
              </a:rPr>
              <a:t>cla</a:t>
            </a:r>
            <a:r>
              <a:rPr b="1" i="1" spc="-10" dirty="0">
                <a:latin typeface="Times New Roman"/>
                <a:cs typeface="Times New Roman"/>
              </a:rPr>
              <a:t>i</a:t>
            </a:r>
            <a:r>
              <a:rPr b="1" i="1" spc="-25" dirty="0">
                <a:latin typeface="Times New Roman"/>
                <a:cs typeface="Times New Roman"/>
              </a:rPr>
              <a:t>m</a:t>
            </a:r>
            <a:r>
              <a:rPr b="1" i="1" dirty="0">
                <a:latin typeface="Times New Roman"/>
                <a:cs typeface="Times New Roman"/>
              </a:rPr>
              <a:t>s </a:t>
            </a:r>
            <a:r>
              <a:rPr b="1" i="1" spc="-25" dirty="0">
                <a:latin typeface="Times New Roman"/>
                <a:cs typeface="Times New Roman"/>
              </a:rPr>
              <a:t>m</a:t>
            </a:r>
            <a:r>
              <a:rPr b="1" i="1" spc="5" dirty="0">
                <a:latin typeface="Times New Roman"/>
                <a:cs typeface="Times New Roman"/>
              </a:rPr>
              <a:t>u</a:t>
            </a:r>
            <a:r>
              <a:rPr b="1" i="1" dirty="0">
                <a:latin typeface="Times New Roman"/>
                <a:cs typeface="Times New Roman"/>
              </a:rPr>
              <a:t>st</a:t>
            </a:r>
            <a:r>
              <a:rPr b="1" i="1" spc="-15" dirty="0">
                <a:latin typeface="Times New Roman"/>
                <a:cs typeface="Times New Roman"/>
              </a:rPr>
              <a:t> </a:t>
            </a:r>
            <a:r>
              <a:rPr b="1" i="1" spc="5" dirty="0">
                <a:latin typeface="Times New Roman"/>
                <a:cs typeface="Times New Roman"/>
              </a:rPr>
              <a:t>be</a:t>
            </a:r>
            <a:r>
              <a:rPr b="1" i="1" spc="-20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s</a:t>
            </a:r>
            <a:r>
              <a:rPr b="1" i="1" spc="5" dirty="0">
                <a:latin typeface="Times New Roman"/>
                <a:cs typeface="Times New Roman"/>
              </a:rPr>
              <a:t>uppo</a:t>
            </a:r>
            <a:r>
              <a:rPr b="1" i="1" spc="-10" dirty="0">
                <a:latin typeface="Times New Roman"/>
                <a:cs typeface="Times New Roman"/>
              </a:rPr>
              <a:t>r</a:t>
            </a:r>
            <a:r>
              <a:rPr b="1" i="1" spc="-5" dirty="0">
                <a:latin typeface="Times New Roman"/>
                <a:cs typeface="Times New Roman"/>
              </a:rPr>
              <a:t>te</a:t>
            </a:r>
            <a:r>
              <a:rPr b="1" i="1" dirty="0">
                <a:latin typeface="Times New Roman"/>
                <a:cs typeface="Times New Roman"/>
              </a:rPr>
              <a:t>d </a:t>
            </a:r>
            <a:r>
              <a:rPr b="1" i="1" spc="5" dirty="0">
                <a:latin typeface="Times New Roman"/>
                <a:cs typeface="Times New Roman"/>
              </a:rPr>
              <a:t>by</a:t>
            </a:r>
            <a:r>
              <a:rPr b="1" i="1" spc="-25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s</a:t>
            </a:r>
            <a:r>
              <a:rPr b="1" i="1" spc="-5" dirty="0">
                <a:latin typeface="Times New Roman"/>
                <a:cs typeface="Times New Roman"/>
              </a:rPr>
              <a:t>i</a:t>
            </a:r>
            <a:r>
              <a:rPr b="1" i="1" spc="5" dirty="0">
                <a:latin typeface="Times New Roman"/>
                <a:cs typeface="Times New Roman"/>
              </a:rPr>
              <a:t>gn</a:t>
            </a:r>
            <a:r>
              <a:rPr b="1" i="1" spc="-5" dirty="0">
                <a:latin typeface="Times New Roman"/>
                <a:cs typeface="Times New Roman"/>
              </a:rPr>
              <a:t>e</a:t>
            </a:r>
            <a:r>
              <a:rPr b="1" i="1" dirty="0">
                <a:latin typeface="Times New Roman"/>
                <a:cs typeface="Times New Roman"/>
              </a:rPr>
              <a:t>d</a:t>
            </a:r>
            <a:r>
              <a:rPr b="1" i="1" spc="-30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s</a:t>
            </a:r>
            <a:r>
              <a:rPr b="1" i="1" spc="5" dirty="0">
                <a:latin typeface="Times New Roman"/>
                <a:cs typeface="Times New Roman"/>
              </a:rPr>
              <a:t>uppo</a:t>
            </a:r>
            <a:r>
              <a:rPr b="1" i="1" dirty="0">
                <a:latin typeface="Times New Roman"/>
                <a:cs typeface="Times New Roman"/>
              </a:rPr>
              <a:t>r</a:t>
            </a:r>
            <a:r>
              <a:rPr b="1" i="1" spc="-20" dirty="0">
                <a:latin typeface="Times New Roman"/>
                <a:cs typeface="Times New Roman"/>
              </a:rPr>
              <a:t>t</a:t>
            </a:r>
            <a:r>
              <a:rPr b="1" i="1" spc="-10" dirty="0">
                <a:latin typeface="Times New Roman"/>
                <a:cs typeface="Times New Roman"/>
              </a:rPr>
              <a:t>i</a:t>
            </a:r>
            <a:r>
              <a:rPr b="1" i="1" spc="5" dirty="0">
                <a:latin typeface="Times New Roman"/>
                <a:cs typeface="Times New Roman"/>
              </a:rPr>
              <a:t>ng</a:t>
            </a:r>
            <a:r>
              <a:rPr b="1" i="1" spc="-45" dirty="0">
                <a:latin typeface="Times New Roman"/>
                <a:cs typeface="Times New Roman"/>
              </a:rPr>
              <a:t> </a:t>
            </a:r>
            <a:r>
              <a:rPr b="1" i="1" spc="5" dirty="0">
                <a:latin typeface="Times New Roman"/>
                <a:cs typeface="Times New Roman"/>
              </a:rPr>
              <a:t>do</a:t>
            </a:r>
            <a:r>
              <a:rPr b="1" i="1" spc="-5" dirty="0">
                <a:latin typeface="Times New Roman"/>
                <a:cs typeface="Times New Roman"/>
              </a:rPr>
              <a:t>c</a:t>
            </a:r>
            <a:r>
              <a:rPr b="1" i="1" spc="5" dirty="0">
                <a:latin typeface="Times New Roman"/>
                <a:cs typeface="Times New Roman"/>
              </a:rPr>
              <a:t>u</a:t>
            </a:r>
            <a:r>
              <a:rPr b="1" i="1" spc="-25" dirty="0">
                <a:latin typeface="Times New Roman"/>
                <a:cs typeface="Times New Roman"/>
              </a:rPr>
              <a:t>m</a:t>
            </a:r>
            <a:r>
              <a:rPr b="1" i="1" spc="-5" dirty="0">
                <a:latin typeface="Times New Roman"/>
                <a:cs typeface="Times New Roman"/>
              </a:rPr>
              <a:t>e</a:t>
            </a:r>
            <a:r>
              <a:rPr b="1" i="1" spc="5" dirty="0">
                <a:latin typeface="Times New Roman"/>
                <a:cs typeface="Times New Roman"/>
              </a:rPr>
              <a:t>n</a:t>
            </a:r>
            <a:r>
              <a:rPr b="1" i="1" spc="-10" dirty="0">
                <a:latin typeface="Times New Roman"/>
                <a:cs typeface="Times New Roman"/>
              </a:rPr>
              <a:t>t</a:t>
            </a:r>
            <a:r>
              <a:rPr b="1" i="1" spc="-5" dirty="0">
                <a:latin typeface="Times New Roman"/>
                <a:cs typeface="Times New Roman"/>
              </a:rPr>
              <a:t>at</a:t>
            </a:r>
            <a:r>
              <a:rPr b="1" i="1" spc="-10" dirty="0">
                <a:latin typeface="Times New Roman"/>
                <a:cs typeface="Times New Roman"/>
              </a:rPr>
              <a:t>i</a:t>
            </a:r>
            <a:r>
              <a:rPr b="1" i="1" spc="5" dirty="0">
                <a:latin typeface="Times New Roman"/>
                <a:cs typeface="Times New Roman"/>
              </a:rPr>
              <a:t>on</a:t>
            </a:r>
            <a:endParaRPr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914400"/>
            <a:ext cx="8153400" cy="544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194310" algn="ctr"/>
            <a:endParaRPr lang="en-US" sz="3200" b="1" dirty="0" smtClean="0">
              <a:latin typeface="Times New Roman"/>
              <a:cs typeface="Times New Roman"/>
            </a:endParaRPr>
          </a:p>
          <a:p>
            <a:pPr marL="12065" marR="194310" algn="ctr"/>
            <a:r>
              <a:rPr lang="en-US" sz="3200" b="1" dirty="0" smtClean="0">
                <a:latin typeface="Times New Roman"/>
                <a:cs typeface="Times New Roman"/>
              </a:rPr>
              <a:t>Employees are also: </a:t>
            </a:r>
            <a:endParaRPr lang="en-US" sz="2400" b="1" spc="-55" dirty="0" smtClean="0">
              <a:latin typeface="Times New Roman"/>
              <a:cs typeface="Times New Roman"/>
            </a:endParaRPr>
          </a:p>
          <a:p>
            <a:pPr marL="354965" marR="194310" indent="-3429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000" spc="-5" dirty="0" smtClean="0">
                <a:latin typeface="Times New Roman"/>
                <a:cs typeface="Times New Roman"/>
              </a:rPr>
              <a:t>Re</a:t>
            </a:r>
            <a:r>
              <a:rPr sz="2000" spc="5" dirty="0" smtClean="0">
                <a:latin typeface="Times New Roman"/>
                <a:cs typeface="Times New Roman"/>
              </a:rPr>
              <a:t>qu</a:t>
            </a:r>
            <a:r>
              <a:rPr sz="2000" spc="-10" dirty="0" smtClean="0">
                <a:latin typeface="Times New Roman"/>
                <a:cs typeface="Times New Roman"/>
              </a:rPr>
              <a:t>i</a:t>
            </a:r>
            <a:r>
              <a:rPr sz="2000" dirty="0" smtClean="0">
                <a:latin typeface="Times New Roman"/>
                <a:cs typeface="Times New Roman"/>
              </a:rPr>
              <a:t>r</a:t>
            </a:r>
            <a:r>
              <a:rPr sz="2000" spc="-5" dirty="0" smtClean="0">
                <a:latin typeface="Times New Roman"/>
                <a:cs typeface="Times New Roman"/>
              </a:rPr>
              <a:t>e</a:t>
            </a:r>
            <a:r>
              <a:rPr sz="2000" dirty="0" smtClean="0">
                <a:latin typeface="Times New Roman"/>
                <a:cs typeface="Times New Roman"/>
              </a:rPr>
              <a:t>d</a:t>
            </a:r>
            <a:r>
              <a:rPr sz="2000" spc="-3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ov</a:t>
            </a:r>
            <a:r>
              <a:rPr sz="2000" spc="-10" dirty="0">
                <a:latin typeface="Times New Roman"/>
                <a:cs typeface="Times New Roman"/>
              </a:rPr>
              <a:t>id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ia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do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ta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ice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nd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no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wh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l </a:t>
            </a:r>
            <a:r>
              <a:rPr sz="2000" dirty="0" smtClean="0">
                <a:latin typeface="Times New Roman"/>
                <a:cs typeface="Times New Roman"/>
              </a:rPr>
              <a:t>r</a:t>
            </a:r>
            <a:r>
              <a:rPr sz="2000" spc="-5" dirty="0" smtClean="0">
                <a:latin typeface="Times New Roman"/>
                <a:cs typeface="Times New Roman"/>
              </a:rPr>
              <a:t>ec</a:t>
            </a:r>
            <a:r>
              <a:rPr sz="2000" spc="5" dirty="0" smtClean="0">
                <a:latin typeface="Times New Roman"/>
                <a:cs typeface="Times New Roman"/>
              </a:rPr>
              <a:t>o</a:t>
            </a:r>
            <a:r>
              <a:rPr sz="2000" dirty="0" smtClean="0">
                <a:latin typeface="Times New Roman"/>
                <a:cs typeface="Times New Roman"/>
              </a:rPr>
              <a:t>rd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marL="12065" marR="194310">
              <a:lnSpc>
                <a:spcPct val="100000"/>
              </a:lnSpc>
              <a:buClr>
                <a:srgbClr val="3366FF"/>
              </a:buClr>
            </a:pPr>
            <a:endParaRPr sz="2000" dirty="0">
              <a:latin typeface="Times New Roman"/>
              <a:cs typeface="Times New Roman"/>
            </a:endParaRPr>
          </a:p>
          <a:p>
            <a:pPr marL="354965" marR="144780" indent="-34290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000" spc="5" dirty="0" smtClean="0">
                <a:latin typeface="Times New Roman"/>
                <a:cs typeface="Times New Roman"/>
              </a:rPr>
              <a:t>Au</a:t>
            </a:r>
            <a:r>
              <a:rPr sz="2000" spc="-5" dirty="0" smtClean="0">
                <a:latin typeface="Times New Roman"/>
                <a:cs typeface="Times New Roman"/>
              </a:rPr>
              <a:t>t</a:t>
            </a:r>
            <a:r>
              <a:rPr sz="2000" spc="5" dirty="0" smtClean="0">
                <a:latin typeface="Times New Roman"/>
                <a:cs typeface="Times New Roman"/>
              </a:rPr>
              <a:t>ho</a:t>
            </a:r>
            <a:r>
              <a:rPr sz="2000" dirty="0" smtClean="0">
                <a:latin typeface="Times New Roman"/>
                <a:cs typeface="Times New Roman"/>
              </a:rPr>
              <a:t>r</a:t>
            </a:r>
            <a:r>
              <a:rPr sz="2000" spc="-10" dirty="0" smtClean="0">
                <a:latin typeface="Times New Roman"/>
                <a:cs typeface="Times New Roman"/>
              </a:rPr>
              <a:t>i</a:t>
            </a:r>
            <a:r>
              <a:rPr sz="2000" spc="-5" dirty="0" smtClean="0">
                <a:latin typeface="Times New Roman"/>
                <a:cs typeface="Times New Roman"/>
              </a:rPr>
              <a:t>ze</a:t>
            </a:r>
            <a:r>
              <a:rPr sz="2000" dirty="0" smtClean="0">
                <a:latin typeface="Times New Roman"/>
                <a:cs typeface="Times New Roman"/>
              </a:rPr>
              <a:t>d</a:t>
            </a:r>
            <a:r>
              <a:rPr sz="2000" spc="-40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nt</a:t>
            </a:r>
            <a:r>
              <a:rPr sz="2000" spc="-5" dirty="0">
                <a:latin typeface="Times New Roman"/>
                <a:cs typeface="Times New Roman"/>
              </a:rPr>
              <a:t>ia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x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ece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jo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al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no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 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un</a:t>
            </a:r>
            <a:r>
              <a:rPr sz="2000" spc="-5" dirty="0">
                <a:latin typeface="Times New Roman"/>
                <a:cs typeface="Times New Roman"/>
              </a:rPr>
              <a:t>le</a:t>
            </a:r>
            <a:r>
              <a:rPr sz="2000" dirty="0">
                <a:latin typeface="Times New Roman"/>
                <a:cs typeface="Times New Roman"/>
              </a:rPr>
              <a:t>ss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ee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kno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wh</a:t>
            </a:r>
            <a:r>
              <a:rPr sz="2000" spc="-5" dirty="0">
                <a:latin typeface="Times New Roman"/>
                <a:cs typeface="Times New Roman"/>
              </a:rPr>
              <a:t>ic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ow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by </a:t>
            </a:r>
            <a:r>
              <a:rPr sz="2000" spc="-10" dirty="0" smtClean="0">
                <a:latin typeface="Times New Roman"/>
                <a:cs typeface="Times New Roman"/>
              </a:rPr>
              <a:t>l</a:t>
            </a:r>
            <a:r>
              <a:rPr sz="2000" spc="-5" dirty="0" smtClean="0">
                <a:latin typeface="Times New Roman"/>
                <a:cs typeface="Times New Roman"/>
              </a:rPr>
              <a:t>a</a:t>
            </a:r>
            <a:r>
              <a:rPr sz="2000" spc="-130" dirty="0" smtClean="0">
                <a:latin typeface="Times New Roman"/>
                <a:cs typeface="Times New Roman"/>
              </a:rPr>
              <a:t>w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marL="12065" marR="14478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354965" marR="144780" indent="-34290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000" spc="-5" dirty="0" smtClean="0">
                <a:latin typeface="Times New Roman"/>
                <a:cs typeface="Times New Roman"/>
              </a:rPr>
              <a:t>Re</a:t>
            </a:r>
            <a:r>
              <a:rPr sz="2000" spc="5" dirty="0" smtClean="0">
                <a:latin typeface="Times New Roman"/>
                <a:cs typeface="Times New Roman"/>
              </a:rPr>
              <a:t>qu</a:t>
            </a:r>
            <a:r>
              <a:rPr sz="2000" spc="-10" dirty="0" smtClean="0">
                <a:latin typeface="Times New Roman"/>
                <a:cs typeface="Times New Roman"/>
              </a:rPr>
              <a:t>i</a:t>
            </a:r>
            <a:r>
              <a:rPr sz="2000" dirty="0" smtClean="0">
                <a:latin typeface="Times New Roman"/>
                <a:cs typeface="Times New Roman"/>
              </a:rPr>
              <a:t>r</a:t>
            </a:r>
            <a:r>
              <a:rPr sz="2000" spc="-5" dirty="0" smtClean="0">
                <a:latin typeface="Times New Roman"/>
                <a:cs typeface="Times New Roman"/>
              </a:rPr>
              <a:t>e</a:t>
            </a:r>
            <a:r>
              <a:rPr sz="2000" dirty="0" smtClean="0">
                <a:latin typeface="Times New Roman"/>
                <a:cs typeface="Times New Roman"/>
              </a:rPr>
              <a:t>d</a:t>
            </a:r>
            <a:r>
              <a:rPr sz="2000" spc="-3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ow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nt</a:t>
            </a:r>
            <a:r>
              <a:rPr sz="2000" spc="-5" dirty="0">
                <a:latin typeface="Times New Roman"/>
                <a:cs typeface="Times New Roman"/>
              </a:rPr>
              <a:t>ia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ubj</a:t>
            </a:r>
            <a:r>
              <a:rPr sz="2000" spc="-5" dirty="0">
                <a:latin typeface="Times New Roman"/>
                <a:cs typeface="Times New Roman"/>
              </a:rPr>
              <a:t>ec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bov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ict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s: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cl</a:t>
            </a:r>
            <a:r>
              <a:rPr sz="2000" spc="5" dirty="0">
                <a:latin typeface="Times New Roman"/>
                <a:cs typeface="Times New Roman"/>
              </a:rPr>
              <a:t>ud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ica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og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ph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c 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ec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nu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nd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rd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;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: 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ud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ci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st 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op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la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tec</a:t>
            </a:r>
            <a:r>
              <a:rPr sz="2000" spc="5" dirty="0">
                <a:latin typeface="Times New Roman"/>
                <a:cs typeface="Times New Roman"/>
              </a:rPr>
              <a:t>hn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qu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upp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ub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spc="-10" dirty="0">
                <a:latin typeface="Times New Roman"/>
                <a:cs typeface="Times New Roman"/>
              </a:rPr>
              <a:t>tr</a:t>
            </a:r>
            <a:r>
              <a:rPr sz="2000" spc="-5" dirty="0">
                <a:latin typeface="Times New Roman"/>
                <a:cs typeface="Times New Roman"/>
              </a:rPr>
              <a:t>ac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i</a:t>
            </a:r>
            <a:r>
              <a:rPr sz="2000" spc="5" dirty="0" smtClean="0">
                <a:latin typeface="Times New Roman"/>
                <a:cs typeface="Times New Roman"/>
              </a:rPr>
              <a:t>n</a:t>
            </a:r>
            <a:r>
              <a:rPr sz="2000" dirty="0" smtClean="0">
                <a:latin typeface="Times New Roman"/>
                <a:cs typeface="Times New Roman"/>
              </a:rPr>
              <a:t>f</a:t>
            </a:r>
            <a:r>
              <a:rPr sz="2000" spc="5" dirty="0" smtClean="0">
                <a:latin typeface="Times New Roman"/>
                <a:cs typeface="Times New Roman"/>
              </a:rPr>
              <a:t>o</a:t>
            </a:r>
            <a:r>
              <a:rPr sz="2000" dirty="0" smtClean="0">
                <a:latin typeface="Times New Roman"/>
                <a:cs typeface="Times New Roman"/>
              </a:rPr>
              <a:t>r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-5" dirty="0" smtClean="0">
                <a:latin typeface="Times New Roman"/>
                <a:cs typeface="Times New Roman"/>
              </a:rPr>
              <a:t>a</a:t>
            </a:r>
            <a:r>
              <a:rPr sz="2000" spc="-10" dirty="0" smtClean="0">
                <a:latin typeface="Times New Roman"/>
                <a:cs typeface="Times New Roman"/>
              </a:rPr>
              <a:t>t</a:t>
            </a:r>
            <a:r>
              <a:rPr sz="2000" spc="-5" dirty="0" smtClean="0">
                <a:latin typeface="Times New Roman"/>
                <a:cs typeface="Times New Roman"/>
              </a:rPr>
              <a:t>i</a:t>
            </a:r>
            <a:r>
              <a:rPr sz="2000" spc="5" dirty="0" smtClean="0">
                <a:latin typeface="Times New Roman"/>
                <a:cs typeface="Times New Roman"/>
              </a:rPr>
              <a:t>o</a:t>
            </a:r>
            <a:r>
              <a:rPr sz="2000" dirty="0" smtClean="0"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066800"/>
            <a:ext cx="6776593" cy="3000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30"/>
              </a:lnSpc>
            </a:pPr>
            <a:endParaRPr lang="en-US" sz="3200" b="1" dirty="0" smtClean="0">
              <a:latin typeface="Times New Roman"/>
              <a:cs typeface="Times New Roman"/>
            </a:endParaRPr>
          </a:p>
          <a:p>
            <a:pPr marL="12700" algn="ctr">
              <a:lnSpc>
                <a:spcPts val="2630"/>
              </a:lnSpc>
            </a:pPr>
            <a:r>
              <a:rPr lang="en-US" sz="3200" b="1" dirty="0" smtClean="0">
                <a:latin typeface="Times New Roman"/>
                <a:cs typeface="Times New Roman"/>
              </a:rPr>
              <a:t>Finally, Employees are: </a:t>
            </a:r>
          </a:p>
          <a:p>
            <a:pPr marL="12700">
              <a:lnSpc>
                <a:spcPts val="2630"/>
              </a:lnSpc>
            </a:pPr>
            <a:endParaRPr lang="en-US" sz="2400" b="1" spc="-28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ts val="263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000" spc="-10" dirty="0" smtClean="0">
                <a:latin typeface="Times New Roman"/>
                <a:cs typeface="Times New Roman"/>
              </a:rPr>
              <a:t>Prohibit</a:t>
            </a:r>
            <a:r>
              <a:rPr sz="2000" spc="-15" dirty="0" smtClean="0">
                <a:latin typeface="Times New Roman"/>
                <a:cs typeface="Times New Roman"/>
              </a:rPr>
              <a:t>ed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fro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acce</a:t>
            </a:r>
            <a:r>
              <a:rPr sz="2000" spc="-10" dirty="0">
                <a:latin typeface="Times New Roman"/>
                <a:cs typeface="Times New Roman"/>
              </a:rPr>
              <a:t>ptin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gift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fro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pot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nti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 or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Times New Roman"/>
                <a:cs typeface="Times New Roman"/>
              </a:rPr>
              <a:t>e</a:t>
            </a:r>
            <a:r>
              <a:rPr sz="2000" spc="-10" dirty="0" smtClean="0">
                <a:latin typeface="Times New Roman"/>
                <a:cs typeface="Times New Roman"/>
              </a:rPr>
              <a:t>xi</a:t>
            </a:r>
            <a:r>
              <a:rPr sz="2000" spc="-15" dirty="0" smtClean="0">
                <a:latin typeface="Times New Roman"/>
                <a:cs typeface="Times New Roman"/>
              </a:rPr>
              <a:t>s</a:t>
            </a:r>
            <a:r>
              <a:rPr sz="2000" spc="-10" dirty="0" smtClean="0">
                <a:latin typeface="Times New Roman"/>
                <a:cs typeface="Times New Roman"/>
              </a:rPr>
              <a:t>ting</a:t>
            </a:r>
            <a:r>
              <a:rPr lang="en-US" sz="2000" spc="-10" dirty="0" smtClean="0">
                <a:latin typeface="Times New Roman"/>
                <a:cs typeface="Times New Roman"/>
              </a:rPr>
              <a:t> </a:t>
            </a:r>
            <a:r>
              <a:rPr lang="en-US" sz="2000" spc="-20" dirty="0" smtClean="0">
                <a:latin typeface="Times New Roman"/>
                <a:cs typeface="Times New Roman"/>
              </a:rPr>
              <a:t>B</a:t>
            </a:r>
            <a:r>
              <a:rPr lang="en-US" sz="2000" spc="-10" dirty="0" smtClean="0">
                <a:latin typeface="Times New Roman"/>
                <a:cs typeface="Times New Roman"/>
              </a:rPr>
              <a:t>u</a:t>
            </a:r>
            <a:r>
              <a:rPr lang="en-US" sz="2000" spc="-15" dirty="0" smtClean="0">
                <a:latin typeface="Times New Roman"/>
                <a:cs typeface="Times New Roman"/>
              </a:rPr>
              <a:t>s</a:t>
            </a:r>
            <a:r>
              <a:rPr lang="en-US" sz="2000" spc="-10" dirty="0" smtClean="0">
                <a:latin typeface="Times New Roman"/>
                <a:cs typeface="Times New Roman"/>
              </a:rPr>
              <a:t>in</a:t>
            </a:r>
            <a:r>
              <a:rPr lang="en-US" sz="2000" spc="-15" dirty="0" smtClean="0">
                <a:latin typeface="Times New Roman"/>
                <a:cs typeface="Times New Roman"/>
              </a:rPr>
              <a:t>es</a:t>
            </a:r>
            <a:r>
              <a:rPr lang="en-US" sz="2000" spc="-10" dirty="0" smtClean="0">
                <a:latin typeface="Times New Roman"/>
                <a:cs typeface="Times New Roman"/>
              </a:rPr>
              <a:t>s</a:t>
            </a:r>
            <a:r>
              <a:rPr lang="en-US" sz="2000" spc="-135" dirty="0" smtClean="0">
                <a:latin typeface="Times New Roman"/>
                <a:cs typeface="Times New Roman"/>
              </a:rPr>
              <a:t> </a:t>
            </a:r>
            <a:r>
              <a:rPr lang="en-US" sz="2000" spc="-20" dirty="0" smtClean="0">
                <a:latin typeface="Times New Roman"/>
                <a:cs typeface="Times New Roman"/>
              </a:rPr>
              <a:t>Ass</a:t>
            </a:r>
            <a:r>
              <a:rPr lang="en-US" sz="2000" spc="-10" dirty="0" smtClean="0">
                <a:latin typeface="Times New Roman"/>
                <a:cs typeface="Times New Roman"/>
              </a:rPr>
              <a:t>o</a:t>
            </a:r>
            <a:r>
              <a:rPr lang="en-US" sz="2000" spc="-15" dirty="0" smtClean="0">
                <a:latin typeface="Times New Roman"/>
                <a:cs typeface="Times New Roman"/>
              </a:rPr>
              <a:t>c</a:t>
            </a:r>
            <a:r>
              <a:rPr lang="en-US" sz="2000" spc="-10" dirty="0" smtClean="0">
                <a:latin typeface="Times New Roman"/>
                <a:cs typeface="Times New Roman"/>
              </a:rPr>
              <a:t>i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t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,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spc="-25" dirty="0" smtClean="0">
                <a:latin typeface="Times New Roman"/>
                <a:cs typeface="Times New Roman"/>
              </a:rPr>
              <a:t>w</a:t>
            </a:r>
            <a:r>
              <a:rPr lang="en-US" sz="2000" spc="-10" dirty="0" smtClean="0">
                <a:latin typeface="Times New Roman"/>
                <a:cs typeface="Times New Roman"/>
              </a:rPr>
              <a:t>hi</a:t>
            </a:r>
            <a:r>
              <a:rPr lang="en-US" sz="2000" spc="-15" dirty="0" smtClean="0">
                <a:latin typeface="Times New Roman"/>
                <a:cs typeface="Times New Roman"/>
              </a:rPr>
              <a:t>ch</a:t>
            </a:r>
            <a:r>
              <a:rPr lang="en-US" sz="2000" spc="5" dirty="0" smtClean="0">
                <a:latin typeface="Times New Roman"/>
                <a:cs typeface="Times New Roman"/>
              </a:rPr>
              <a:t> </a:t>
            </a:r>
            <a:r>
              <a:rPr lang="en-US" sz="2000" spc="-40" dirty="0" smtClean="0">
                <a:latin typeface="Times New Roman"/>
                <a:cs typeface="Times New Roman"/>
              </a:rPr>
              <a:t>m</a:t>
            </a:r>
            <a:r>
              <a:rPr lang="en-US" sz="2000" spc="-10" dirty="0" smtClean="0">
                <a:latin typeface="Times New Roman"/>
                <a:cs typeface="Times New Roman"/>
              </a:rPr>
              <a:t>ight</a:t>
            </a:r>
            <a:r>
              <a:rPr lang="en-US" sz="2000" spc="1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be</a:t>
            </a:r>
            <a:r>
              <a:rPr lang="en-US" sz="2000" spc="-1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int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rpr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t</a:t>
            </a:r>
            <a:r>
              <a:rPr lang="en-US" sz="2000" spc="-15" dirty="0" smtClean="0">
                <a:latin typeface="Times New Roman"/>
                <a:cs typeface="Times New Roman"/>
              </a:rPr>
              <a:t>ed a</a:t>
            </a:r>
            <a:r>
              <a:rPr lang="en-US" sz="2000" spc="-10" dirty="0" smtClean="0">
                <a:latin typeface="Times New Roman"/>
                <a:cs typeface="Times New Roman"/>
              </a:rPr>
              <a:t>s</a:t>
            </a:r>
            <a:r>
              <a:rPr lang="en-US" sz="2000" spc="-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a</a:t>
            </a:r>
            <a:r>
              <a:rPr lang="en-US" sz="2000" spc="-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r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f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rr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l</a:t>
            </a:r>
            <a:r>
              <a:rPr lang="en-US" sz="2000" spc="2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for bu</a:t>
            </a:r>
            <a:r>
              <a:rPr lang="en-US" sz="2000" spc="-15" dirty="0" smtClean="0">
                <a:latin typeface="Times New Roman"/>
                <a:cs typeface="Times New Roman"/>
              </a:rPr>
              <a:t>s</a:t>
            </a:r>
            <a:r>
              <a:rPr lang="en-US" sz="2000" spc="-10" dirty="0" smtClean="0">
                <a:latin typeface="Times New Roman"/>
                <a:cs typeface="Times New Roman"/>
              </a:rPr>
              <a:t>in</a:t>
            </a:r>
            <a:r>
              <a:rPr lang="en-US" sz="2000" spc="-15" dirty="0" smtClean="0">
                <a:latin typeface="Times New Roman"/>
                <a:cs typeface="Times New Roman"/>
              </a:rPr>
              <a:t>es</a:t>
            </a:r>
            <a:r>
              <a:rPr lang="en-US" sz="2000" spc="-10" dirty="0" smtClean="0">
                <a:latin typeface="Times New Roman"/>
                <a:cs typeface="Times New Roman"/>
              </a:rPr>
              <a:t>s</a:t>
            </a:r>
            <a:r>
              <a:rPr lang="en-US" sz="2000" spc="-1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r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l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t</a:t>
            </a:r>
            <a:r>
              <a:rPr lang="en-US" sz="2000" spc="-15" dirty="0" smtClean="0">
                <a:latin typeface="Times New Roman"/>
                <a:cs typeface="Times New Roman"/>
              </a:rPr>
              <a:t>ed</a:t>
            </a:r>
            <a:r>
              <a:rPr lang="en-US" sz="2000" spc="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to</a:t>
            </a:r>
            <a:r>
              <a:rPr lang="en-US" sz="2000" spc="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the</a:t>
            </a:r>
            <a:r>
              <a:rPr lang="en-US" sz="2000" spc="-5" dirty="0" smtClean="0">
                <a:latin typeface="Times New Roman"/>
                <a:cs typeface="Times New Roman"/>
              </a:rPr>
              <a:t> </a:t>
            </a:r>
            <a:r>
              <a:rPr lang="en-US" sz="2000" spc="-15" dirty="0" smtClean="0">
                <a:latin typeface="Times New Roman"/>
                <a:cs typeface="Times New Roman"/>
              </a:rPr>
              <a:t>Fe</a:t>
            </a:r>
            <a:r>
              <a:rPr lang="en-US" sz="2000" spc="-10" dirty="0" smtClean="0">
                <a:latin typeface="Times New Roman"/>
                <a:cs typeface="Times New Roman"/>
              </a:rPr>
              <a:t>d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r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l</a:t>
            </a:r>
            <a:r>
              <a:rPr lang="en-US" sz="2000" spc="1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h</a:t>
            </a:r>
            <a:r>
              <a:rPr lang="en-US" sz="2000" spc="-15" dirty="0" smtClean="0">
                <a:latin typeface="Times New Roman"/>
                <a:cs typeface="Times New Roman"/>
              </a:rPr>
              <a:t>ea</a:t>
            </a:r>
            <a:r>
              <a:rPr lang="en-US" sz="2000" spc="-10" dirty="0" smtClean="0">
                <a:latin typeface="Times New Roman"/>
                <a:cs typeface="Times New Roman"/>
              </a:rPr>
              <a:t>lth</a:t>
            </a:r>
            <a:r>
              <a:rPr lang="en-US" sz="2000" spc="-5" dirty="0" smtClean="0">
                <a:latin typeface="Times New Roman"/>
                <a:cs typeface="Times New Roman"/>
              </a:rPr>
              <a:t> </a:t>
            </a:r>
            <a:r>
              <a:rPr lang="en-US" sz="2000" spc="-15" dirty="0" smtClean="0">
                <a:latin typeface="Times New Roman"/>
                <a:cs typeface="Times New Roman"/>
              </a:rPr>
              <a:t>ca</a:t>
            </a:r>
            <a:r>
              <a:rPr lang="en-US" sz="2000" spc="-10" dirty="0" smtClean="0">
                <a:latin typeface="Times New Roman"/>
                <a:cs typeface="Times New Roman"/>
              </a:rPr>
              <a:t>re</a:t>
            </a:r>
            <a:r>
              <a:rPr lang="en-US" sz="2000" spc="10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progr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spc="-40" dirty="0" smtClean="0">
                <a:latin typeface="Times New Roman"/>
                <a:cs typeface="Times New Roman"/>
              </a:rPr>
              <a:t>m</a:t>
            </a:r>
            <a:r>
              <a:rPr lang="en-US" sz="2000" spc="-10" dirty="0" smtClean="0">
                <a:latin typeface="Times New Roman"/>
                <a:cs typeface="Times New Roman"/>
              </a:rPr>
              <a:t>,</a:t>
            </a:r>
            <a:r>
              <a:rPr lang="en-US" sz="2000" spc="2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or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spc="-25" dirty="0" smtClean="0">
                <a:latin typeface="Times New Roman"/>
                <a:cs typeface="Times New Roman"/>
              </a:rPr>
              <a:t>w</a:t>
            </a:r>
            <a:r>
              <a:rPr lang="en-US" sz="2000" spc="-10" dirty="0" smtClean="0">
                <a:latin typeface="Times New Roman"/>
                <a:cs typeface="Times New Roman"/>
              </a:rPr>
              <a:t>ithout fir</a:t>
            </a:r>
            <a:r>
              <a:rPr lang="en-US" sz="2000" spc="-15" dirty="0" smtClean="0">
                <a:latin typeface="Times New Roman"/>
                <a:cs typeface="Times New Roman"/>
              </a:rPr>
              <a:t>st </a:t>
            </a:r>
            <a:r>
              <a:rPr lang="en-US" sz="2000" spc="-10" dirty="0" smtClean="0">
                <a:latin typeface="Times New Roman"/>
                <a:cs typeface="Times New Roman"/>
              </a:rPr>
              <a:t>notif</a:t>
            </a:r>
            <a:r>
              <a:rPr lang="en-US" sz="2000" dirty="0" smtClean="0">
                <a:latin typeface="Times New Roman"/>
                <a:cs typeface="Times New Roman"/>
              </a:rPr>
              <a:t>y</a:t>
            </a:r>
            <a:r>
              <a:rPr lang="en-US" sz="2000" spc="-10" dirty="0" smtClean="0">
                <a:latin typeface="Times New Roman"/>
                <a:cs typeface="Times New Roman"/>
              </a:rPr>
              <a:t>in</a:t>
            </a:r>
            <a:r>
              <a:rPr lang="en-US" sz="2000" spc="-15" dirty="0" smtClean="0">
                <a:latin typeface="Times New Roman"/>
                <a:cs typeface="Times New Roman"/>
              </a:rPr>
              <a:t>g</a:t>
            </a:r>
            <a:r>
              <a:rPr lang="en-US" sz="2000" spc="-20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the</a:t>
            </a:r>
            <a:r>
              <a:rPr lang="en-US" sz="2000" spc="-5" dirty="0" smtClean="0">
                <a:latin typeface="Times New Roman"/>
                <a:cs typeface="Times New Roman"/>
              </a:rPr>
              <a:t> </a:t>
            </a:r>
            <a:r>
              <a:rPr lang="en-US" sz="2000" spc="-20" dirty="0" smtClean="0">
                <a:latin typeface="Times New Roman"/>
                <a:cs typeface="Times New Roman"/>
              </a:rPr>
              <a:t>C</a:t>
            </a:r>
            <a:r>
              <a:rPr lang="en-US" sz="2000" spc="-10" dirty="0" smtClean="0">
                <a:latin typeface="Times New Roman"/>
                <a:cs typeface="Times New Roman"/>
              </a:rPr>
              <a:t>o</a:t>
            </a:r>
            <a:r>
              <a:rPr lang="en-US" sz="2000" spc="-40" dirty="0" smtClean="0">
                <a:latin typeface="Times New Roman"/>
                <a:cs typeface="Times New Roman"/>
              </a:rPr>
              <a:t>m</a:t>
            </a:r>
            <a:r>
              <a:rPr lang="en-US" sz="2000" spc="-10" dirty="0" smtClean="0">
                <a:latin typeface="Times New Roman"/>
                <a:cs typeface="Times New Roman"/>
              </a:rPr>
              <a:t>pli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n</a:t>
            </a:r>
            <a:r>
              <a:rPr lang="en-US" sz="2000" spc="-15" dirty="0" smtClean="0">
                <a:latin typeface="Times New Roman"/>
                <a:cs typeface="Times New Roman"/>
              </a:rPr>
              <a:t>c</a:t>
            </a:r>
            <a:r>
              <a:rPr lang="en-US" sz="2000" spc="-10" dirty="0" smtClean="0">
                <a:latin typeface="Times New Roman"/>
                <a:cs typeface="Times New Roman"/>
              </a:rPr>
              <a:t>e</a:t>
            </a:r>
            <a:r>
              <a:rPr lang="en-US" sz="2000" spc="10" dirty="0" smtClean="0">
                <a:latin typeface="Times New Roman"/>
                <a:cs typeface="Times New Roman"/>
              </a:rPr>
              <a:t> </a:t>
            </a:r>
            <a:r>
              <a:rPr lang="en-US" sz="2000" spc="-25" dirty="0" smtClean="0">
                <a:latin typeface="Times New Roman"/>
                <a:cs typeface="Times New Roman"/>
              </a:rPr>
              <a:t>O</a:t>
            </a:r>
            <a:r>
              <a:rPr lang="en-US" sz="2000" spc="-50" dirty="0" smtClean="0">
                <a:latin typeface="Times New Roman"/>
                <a:cs typeface="Times New Roman"/>
              </a:rPr>
              <a:t>f</a:t>
            </a:r>
            <a:r>
              <a:rPr lang="en-US" sz="2000" spc="-10" dirty="0" smtClean="0">
                <a:latin typeface="Times New Roman"/>
                <a:cs typeface="Times New Roman"/>
              </a:rPr>
              <a:t>fi</a:t>
            </a:r>
            <a:r>
              <a:rPr lang="en-US" sz="2000" spc="-15" dirty="0" smtClean="0">
                <a:latin typeface="Times New Roman"/>
                <a:cs typeface="Times New Roman"/>
              </a:rPr>
              <a:t>ce</a:t>
            </a:r>
            <a:r>
              <a:rPr lang="en-US" sz="2000" spc="-10" dirty="0" smtClean="0">
                <a:latin typeface="Times New Roman"/>
                <a:cs typeface="Times New Roman"/>
              </a:rPr>
              <a:t>r</a:t>
            </a:r>
            <a:r>
              <a:rPr lang="en-US" sz="2000" spc="25" dirty="0" smtClean="0">
                <a:latin typeface="Times New Roman"/>
                <a:cs typeface="Times New Roman"/>
              </a:rPr>
              <a:t> 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n</a:t>
            </a:r>
            <a:r>
              <a:rPr lang="en-US" sz="2000" spc="-15" dirty="0" smtClean="0">
                <a:latin typeface="Times New Roman"/>
                <a:cs typeface="Times New Roman"/>
              </a:rPr>
              <a:t>d</a:t>
            </a:r>
            <a:r>
              <a:rPr lang="en-US" sz="2000" spc="-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r</a:t>
            </a:r>
            <a:r>
              <a:rPr lang="en-US" sz="2000" spc="-15" dirty="0" smtClean="0">
                <a:latin typeface="Times New Roman"/>
                <a:cs typeface="Times New Roman"/>
              </a:rPr>
              <a:t>ece</a:t>
            </a:r>
            <a:r>
              <a:rPr lang="en-US" sz="2000" spc="-10" dirty="0" smtClean="0">
                <a:latin typeface="Times New Roman"/>
                <a:cs typeface="Times New Roman"/>
              </a:rPr>
              <a:t>ivin</a:t>
            </a:r>
            <a:r>
              <a:rPr lang="en-US" sz="2000" spc="-15" dirty="0" smtClean="0">
                <a:latin typeface="Times New Roman"/>
                <a:cs typeface="Times New Roman"/>
              </a:rPr>
              <a:t>g</a:t>
            </a:r>
            <a:r>
              <a:rPr lang="en-US" sz="2000" spc="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p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r</a:t>
            </a:r>
            <a:r>
              <a:rPr lang="en-US" sz="2000" spc="-40" dirty="0" smtClean="0">
                <a:latin typeface="Times New Roman"/>
                <a:cs typeface="Times New Roman"/>
              </a:rPr>
              <a:t>m</a:t>
            </a:r>
            <a:r>
              <a:rPr lang="en-US" sz="2000" spc="-10" dirty="0" smtClean="0">
                <a:latin typeface="Times New Roman"/>
                <a:cs typeface="Times New Roman"/>
              </a:rPr>
              <a:t>i</a:t>
            </a:r>
            <a:r>
              <a:rPr lang="en-US" sz="2000" spc="-15" dirty="0" smtClean="0">
                <a:latin typeface="Times New Roman"/>
                <a:cs typeface="Times New Roman"/>
              </a:rPr>
              <a:t>ss</a:t>
            </a:r>
            <a:r>
              <a:rPr lang="en-US" sz="2000" spc="-10" dirty="0" smtClean="0">
                <a:latin typeface="Times New Roman"/>
                <a:cs typeface="Times New Roman"/>
              </a:rPr>
              <a:t>io</a:t>
            </a:r>
            <a:r>
              <a:rPr lang="en-US" sz="2000" spc="-15" dirty="0" smtClean="0">
                <a:latin typeface="Times New Roman"/>
                <a:cs typeface="Times New Roman"/>
              </a:rPr>
              <a:t>n</a:t>
            </a:r>
            <a:r>
              <a:rPr lang="en-US" sz="2000" spc="20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fro</a:t>
            </a:r>
            <a:r>
              <a:rPr lang="en-US" sz="2000" spc="-20" dirty="0" smtClean="0">
                <a:latin typeface="Times New Roman"/>
                <a:cs typeface="Times New Roman"/>
              </a:rPr>
              <a:t>m</a:t>
            </a:r>
            <a:r>
              <a:rPr lang="en-US" sz="2000" spc="5" dirty="0" smtClean="0">
                <a:latin typeface="Times New Roman"/>
                <a:cs typeface="Times New Roman"/>
              </a:rPr>
              <a:t> </a:t>
            </a:r>
            <a:r>
              <a:rPr lang="en-US" sz="2000" spc="-15" dirty="0" smtClean="0">
                <a:latin typeface="Times New Roman"/>
                <a:cs typeface="Times New Roman"/>
              </a:rPr>
              <a:t>Se</a:t>
            </a:r>
            <a:r>
              <a:rPr lang="en-US" sz="2000" spc="-10" dirty="0" smtClean="0">
                <a:latin typeface="Times New Roman"/>
                <a:cs typeface="Times New Roman"/>
              </a:rPr>
              <a:t>nior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spc="-20" dirty="0" smtClean="0">
                <a:latin typeface="Times New Roman"/>
                <a:cs typeface="Times New Roman"/>
              </a:rPr>
              <a:t>M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n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g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40" dirty="0" smtClean="0">
                <a:latin typeface="Times New Roman"/>
                <a:cs typeface="Times New Roman"/>
              </a:rPr>
              <a:t>m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nt</a:t>
            </a:r>
            <a:r>
              <a:rPr lang="en-US" sz="2000" spc="1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th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the</a:t>
            </a:r>
            <a:r>
              <a:rPr lang="en-US" sz="2000" spc="-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gift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or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invit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tio</a:t>
            </a:r>
            <a:r>
              <a:rPr lang="en-US" sz="2000" spc="-15" dirty="0" smtClean="0">
                <a:latin typeface="Times New Roman"/>
                <a:cs typeface="Times New Roman"/>
              </a:rPr>
              <a:t>n</a:t>
            </a:r>
            <a:r>
              <a:rPr lang="en-US" sz="2000" spc="-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to</a:t>
            </a:r>
            <a:r>
              <a:rPr lang="en-US" sz="2000" spc="-5" dirty="0" smtClean="0">
                <a:latin typeface="Times New Roman"/>
                <a:cs typeface="Times New Roman"/>
              </a:rPr>
              <a:t> 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tt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n</a:t>
            </a:r>
            <a:r>
              <a:rPr lang="en-US" sz="2000" spc="-15" dirty="0" smtClean="0">
                <a:latin typeface="Times New Roman"/>
                <a:cs typeface="Times New Roman"/>
              </a:rPr>
              <a:t>d</a:t>
            </a:r>
            <a:r>
              <a:rPr lang="en-US" sz="2000" spc="5" dirty="0" smtClean="0">
                <a:latin typeface="Times New Roman"/>
                <a:cs typeface="Times New Roman"/>
              </a:rPr>
              <a:t> </a:t>
            </a:r>
            <a:r>
              <a:rPr lang="en-US" sz="2000" spc="-15" dirty="0" smtClean="0">
                <a:latin typeface="Times New Roman"/>
                <a:cs typeface="Times New Roman"/>
              </a:rPr>
              <a:t>an</a:t>
            </a:r>
            <a:r>
              <a:rPr lang="en-US" sz="2000" spc="5" dirty="0" smtClean="0">
                <a:latin typeface="Times New Roman"/>
                <a:cs typeface="Times New Roman"/>
              </a:rPr>
              <a:t> 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v</a:t>
            </a:r>
            <a:r>
              <a:rPr lang="en-US" sz="2000" spc="-15" dirty="0" smtClean="0">
                <a:latin typeface="Times New Roman"/>
                <a:cs typeface="Times New Roman"/>
              </a:rPr>
              <a:t>e</a:t>
            </a:r>
            <a:r>
              <a:rPr lang="en-US" sz="2000" spc="-10" dirty="0" smtClean="0">
                <a:latin typeface="Times New Roman"/>
                <a:cs typeface="Times New Roman"/>
              </a:rPr>
              <a:t>nt is r</a:t>
            </a:r>
            <a:r>
              <a:rPr lang="en-US" sz="2000" spc="-15" dirty="0" smtClean="0">
                <a:latin typeface="Times New Roman"/>
                <a:cs typeface="Times New Roman"/>
              </a:rPr>
              <a:t>eas</a:t>
            </a:r>
            <a:r>
              <a:rPr lang="en-US" sz="2000" spc="-10" dirty="0" smtClean="0">
                <a:latin typeface="Times New Roman"/>
                <a:cs typeface="Times New Roman"/>
              </a:rPr>
              <a:t>on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ble</a:t>
            </a:r>
            <a:r>
              <a:rPr lang="en-US" sz="2000" spc="-5" dirty="0" smtClean="0">
                <a:latin typeface="Times New Roman"/>
                <a:cs typeface="Times New Roman"/>
              </a:rPr>
              <a:t> 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n</a:t>
            </a:r>
            <a:r>
              <a:rPr lang="en-US" sz="2000" spc="-15" dirty="0" smtClean="0">
                <a:latin typeface="Times New Roman"/>
                <a:cs typeface="Times New Roman"/>
              </a:rPr>
              <a:t>d</a:t>
            </a:r>
            <a:r>
              <a:rPr lang="en-US" sz="2000" spc="5" dirty="0" smtClean="0">
                <a:latin typeface="Times New Roman"/>
                <a:cs typeface="Times New Roman"/>
              </a:rPr>
              <a:t> </a:t>
            </a:r>
            <a:r>
              <a:rPr lang="en-US" sz="2000" spc="-15" dirty="0" smtClean="0">
                <a:latin typeface="Times New Roman"/>
                <a:cs typeface="Times New Roman"/>
              </a:rPr>
              <a:t>a</a:t>
            </a:r>
            <a:r>
              <a:rPr lang="en-US" sz="2000" spc="-10" dirty="0" smtClean="0">
                <a:latin typeface="Times New Roman"/>
                <a:cs typeface="Times New Roman"/>
              </a:rPr>
              <a:t>llo</a:t>
            </a:r>
            <a:r>
              <a:rPr lang="en-US" sz="2000" spc="-20" dirty="0" smtClean="0">
                <a:latin typeface="Times New Roman"/>
                <a:cs typeface="Times New Roman"/>
              </a:rPr>
              <a:t>we</a:t>
            </a:r>
            <a:r>
              <a:rPr lang="en-US" sz="2000" spc="-15" dirty="0" smtClean="0">
                <a:latin typeface="Times New Roman"/>
                <a:cs typeface="Times New Roman"/>
              </a:rPr>
              <a:t>d.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1800" y="6858000"/>
            <a:ext cx="7660005" cy="399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900"/>
              </a:lnSpc>
            </a:pPr>
            <a:r>
              <a:rPr sz="2600" dirty="0" smtClean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4038600"/>
            <a:ext cx="7126732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  <a:tabLst>
                <a:tab pos="1647825" algn="l"/>
              </a:tabLst>
            </a:pPr>
            <a:r>
              <a:rPr sz="2000" spc="-5" dirty="0" smtClean="0">
                <a:latin typeface="Times New Roman"/>
                <a:cs typeface="Times New Roman"/>
              </a:rPr>
              <a:t>R</a:t>
            </a:r>
            <a:r>
              <a:rPr sz="2000" dirty="0" smtClean="0">
                <a:latin typeface="Times New Roman"/>
                <a:cs typeface="Times New Roman"/>
              </a:rPr>
              <a:t>equired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to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report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to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the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C</a:t>
            </a:r>
            <a:r>
              <a:rPr sz="2000" dirty="0" smtClean="0">
                <a:latin typeface="Times New Roman"/>
                <a:cs typeface="Times New Roman"/>
              </a:rPr>
              <a:t>o</a:t>
            </a:r>
            <a:r>
              <a:rPr sz="2000" spc="-20" dirty="0" smtClean="0">
                <a:latin typeface="Times New Roman"/>
                <a:cs typeface="Times New Roman"/>
              </a:rPr>
              <a:t>m</a:t>
            </a:r>
            <a:r>
              <a:rPr sz="2000" dirty="0" smtClean="0">
                <a:latin typeface="Times New Roman"/>
                <a:cs typeface="Times New Roman"/>
              </a:rPr>
              <a:t>pliance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O</a:t>
            </a:r>
            <a:r>
              <a:rPr sz="2000" spc="-60" dirty="0" smtClean="0">
                <a:latin typeface="Times New Roman"/>
                <a:cs typeface="Times New Roman"/>
              </a:rPr>
              <a:t>f</a:t>
            </a:r>
            <a:r>
              <a:rPr sz="2000" spc="-10" dirty="0" smtClean="0">
                <a:latin typeface="Times New Roman"/>
                <a:cs typeface="Times New Roman"/>
              </a:rPr>
              <a:t>f</a:t>
            </a:r>
            <a:r>
              <a:rPr sz="2000" dirty="0" smtClean="0">
                <a:latin typeface="Times New Roman"/>
                <a:cs typeface="Times New Roman"/>
              </a:rPr>
              <a:t>icer</a:t>
            </a:r>
            <a:r>
              <a:rPr sz="2000" spc="1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or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anony</a:t>
            </a:r>
            <a:r>
              <a:rPr sz="2000" spc="-20" dirty="0" smtClean="0">
                <a:latin typeface="Times New Roman"/>
                <a:cs typeface="Times New Roman"/>
              </a:rPr>
              <a:t>m</a:t>
            </a:r>
            <a:r>
              <a:rPr sz="2000" dirty="0" smtClean="0">
                <a:latin typeface="Times New Roman"/>
                <a:cs typeface="Times New Roman"/>
              </a:rPr>
              <a:t>ous </a:t>
            </a:r>
            <a:r>
              <a:rPr lang="en-US" sz="2000" dirty="0" smtClean="0">
                <a:latin typeface="Times New Roman"/>
                <a:cs typeface="Times New Roman"/>
              </a:rPr>
              <a:t>H</a:t>
            </a:r>
            <a:r>
              <a:rPr sz="2000" dirty="0" smtClean="0">
                <a:latin typeface="Times New Roman"/>
                <a:cs typeface="Times New Roman"/>
              </a:rPr>
              <a:t>ot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L</a:t>
            </a:r>
            <a:r>
              <a:rPr sz="2000" dirty="0" smtClean="0">
                <a:latin typeface="Times New Roman"/>
                <a:cs typeface="Times New Roman"/>
              </a:rPr>
              <a:t>ine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any activ</a:t>
            </a:r>
            <a:r>
              <a:rPr sz="2000" spc="-10" dirty="0" smtClean="0">
                <a:latin typeface="Times New Roman"/>
                <a:cs typeface="Times New Roman"/>
              </a:rPr>
              <a:t>i</a:t>
            </a:r>
            <a:r>
              <a:rPr sz="2000" dirty="0" smtClean="0">
                <a:latin typeface="Times New Roman"/>
                <a:cs typeface="Times New Roman"/>
              </a:rPr>
              <a:t>ty</a:t>
            </a:r>
            <a:r>
              <a:rPr sz="2000" spc="-4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by a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colleague,</a:t>
            </a:r>
            <a:r>
              <a:rPr sz="2000" spc="-4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physician,</a:t>
            </a:r>
            <a:r>
              <a:rPr sz="2000" spc="-4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subcontractor or vendor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that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appears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to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violate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applicab</a:t>
            </a:r>
            <a:r>
              <a:rPr sz="2000" spc="-10" dirty="0" smtClean="0">
                <a:latin typeface="Times New Roman"/>
                <a:cs typeface="Times New Roman"/>
              </a:rPr>
              <a:t>l</a:t>
            </a:r>
            <a:r>
              <a:rPr sz="2000" dirty="0" smtClean="0">
                <a:latin typeface="Times New Roman"/>
                <a:cs typeface="Times New Roman"/>
              </a:rPr>
              <a:t>e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la</a:t>
            </a:r>
            <a:r>
              <a:rPr sz="2000" spc="-5" dirty="0" smtClean="0">
                <a:latin typeface="Times New Roman"/>
                <a:cs typeface="Times New Roman"/>
              </a:rPr>
              <a:t>w</a:t>
            </a:r>
            <a:r>
              <a:rPr sz="2000" dirty="0" smtClean="0">
                <a:latin typeface="Times New Roman"/>
                <a:cs typeface="Times New Roman"/>
              </a:rPr>
              <a:t>s or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industry standards.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If an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e</a:t>
            </a:r>
            <a:r>
              <a:rPr sz="2000" spc="-20" dirty="0" smtClean="0">
                <a:latin typeface="Times New Roman"/>
                <a:cs typeface="Times New Roman"/>
              </a:rPr>
              <a:t>m</a:t>
            </a:r>
            <a:r>
              <a:rPr sz="2000" dirty="0" smtClean="0">
                <a:latin typeface="Times New Roman"/>
                <a:cs typeface="Times New Roman"/>
              </a:rPr>
              <a:t>ployee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kno</a:t>
            </a:r>
            <a:r>
              <a:rPr sz="2000" spc="-5" dirty="0" smtClean="0">
                <a:latin typeface="Times New Roman"/>
                <a:cs typeface="Times New Roman"/>
              </a:rPr>
              <a:t>w</a:t>
            </a:r>
            <a:r>
              <a:rPr sz="2000" dirty="0" smtClean="0">
                <a:latin typeface="Times New Roman"/>
                <a:cs typeface="Times New Roman"/>
              </a:rPr>
              <a:t>s</a:t>
            </a:r>
            <a:r>
              <a:rPr sz="2000" spc="1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of a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proble</a:t>
            </a:r>
            <a:r>
              <a:rPr sz="2000" spc="-20" dirty="0" smtClean="0">
                <a:latin typeface="Times New Roman"/>
                <a:cs typeface="Times New Roman"/>
              </a:rPr>
              <a:t>m</a:t>
            </a:r>
            <a:r>
              <a:rPr sz="2000" dirty="0" smtClean="0">
                <a:latin typeface="Times New Roman"/>
                <a:cs typeface="Times New Roman"/>
              </a:rPr>
              <a:t>, they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-20" dirty="0" smtClean="0">
                <a:latin typeface="Times New Roman"/>
                <a:cs typeface="Times New Roman"/>
              </a:rPr>
              <a:t>m</a:t>
            </a:r>
            <a:r>
              <a:rPr sz="2000" dirty="0" smtClean="0">
                <a:latin typeface="Times New Roman"/>
                <a:cs typeface="Times New Roman"/>
              </a:rPr>
              <a:t>ust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not re</a:t>
            </a:r>
            <a:r>
              <a:rPr sz="2000" spc="-20" dirty="0" smtClean="0">
                <a:latin typeface="Times New Roman"/>
                <a:cs typeface="Times New Roman"/>
              </a:rPr>
              <a:t>m</a:t>
            </a:r>
            <a:r>
              <a:rPr sz="2000" dirty="0" smtClean="0">
                <a:latin typeface="Times New Roman"/>
                <a:cs typeface="Times New Roman"/>
              </a:rPr>
              <a:t>ain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silent,</a:t>
            </a:r>
            <a:r>
              <a:rPr sz="2000" spc="-4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they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-20" dirty="0" smtClean="0">
                <a:latin typeface="Times New Roman"/>
                <a:cs typeface="Times New Roman"/>
              </a:rPr>
              <a:t>m</a:t>
            </a:r>
            <a:r>
              <a:rPr sz="2000" dirty="0" smtClean="0">
                <a:latin typeface="Times New Roman"/>
                <a:cs typeface="Times New Roman"/>
              </a:rPr>
              <a:t>ust</a:t>
            </a:r>
            <a:r>
              <a:rPr sz="2000" spc="1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step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f</a:t>
            </a:r>
            <a:r>
              <a:rPr sz="2000" dirty="0" smtClean="0">
                <a:latin typeface="Times New Roman"/>
                <a:cs typeface="Times New Roman"/>
              </a:rPr>
              <a:t>or</a:t>
            </a:r>
            <a:r>
              <a:rPr sz="2000" spc="-5" dirty="0" smtClean="0">
                <a:latin typeface="Times New Roman"/>
                <a:cs typeface="Times New Roman"/>
              </a:rPr>
              <a:t>w</a:t>
            </a:r>
            <a:r>
              <a:rPr sz="2000" dirty="0" smtClean="0">
                <a:latin typeface="Times New Roman"/>
                <a:cs typeface="Times New Roman"/>
              </a:rPr>
              <a:t>ard </a:t>
            </a:r>
            <a:r>
              <a:rPr sz="2000" spc="-5" dirty="0" smtClean="0">
                <a:latin typeface="Times New Roman"/>
                <a:cs typeface="Times New Roman"/>
              </a:rPr>
              <a:t>w</a:t>
            </a:r>
            <a:r>
              <a:rPr sz="2000" dirty="0" smtClean="0">
                <a:latin typeface="Times New Roman"/>
                <a:cs typeface="Times New Roman"/>
              </a:rPr>
              <a:t>ith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in</a:t>
            </a:r>
            <a:r>
              <a:rPr sz="2000" spc="-10" dirty="0" smtClean="0">
                <a:latin typeface="Times New Roman"/>
                <a:cs typeface="Times New Roman"/>
              </a:rPr>
              <a:t>f</a:t>
            </a:r>
            <a:r>
              <a:rPr sz="2000" dirty="0" smtClean="0">
                <a:latin typeface="Times New Roman"/>
                <a:cs typeface="Times New Roman"/>
              </a:rPr>
              <a:t>or</a:t>
            </a:r>
            <a:r>
              <a:rPr sz="2000" spc="-20" dirty="0" smtClean="0">
                <a:latin typeface="Times New Roman"/>
                <a:cs typeface="Times New Roman"/>
              </a:rPr>
              <a:t>m</a:t>
            </a:r>
            <a:r>
              <a:rPr sz="2000" dirty="0" smtClean="0">
                <a:latin typeface="Times New Roman"/>
                <a:cs typeface="Times New Roman"/>
              </a:rPr>
              <a:t>ation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 that 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issue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vestiga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resolved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143000"/>
            <a:ext cx="7852663" cy="1076216"/>
          </a:xfrm>
          <a:prstGeom prst="rect">
            <a:avLst/>
          </a:prstGeom>
        </p:spPr>
        <p:txBody>
          <a:bodyPr vert="horz" wrap="square" lIns="0" tIns="93940" rIns="0" bIns="0" rtlCol="0">
            <a:spAutoFit/>
          </a:bodyPr>
          <a:lstStyle/>
          <a:p>
            <a:pPr marL="12700" algn="ctr">
              <a:lnSpc>
                <a:spcPts val="3825"/>
              </a:lnSpc>
            </a:pPr>
            <a:r>
              <a:rPr lang="en-US" sz="3600" b="1" u="none" spc="-5" dirty="0" smtClean="0"/>
              <a:t>Additional</a:t>
            </a:r>
            <a:r>
              <a:rPr sz="3600" b="1" u="none" spc="-40" dirty="0" smtClean="0"/>
              <a:t> </a:t>
            </a:r>
            <a:r>
              <a:rPr sz="3600" b="1" u="none" spc="-5" dirty="0"/>
              <a:t>Ri</a:t>
            </a:r>
            <a:r>
              <a:rPr sz="3600" b="1" u="none" dirty="0"/>
              <a:t>sk</a:t>
            </a:r>
            <a:r>
              <a:rPr sz="3600" b="1" u="none" spc="-170" dirty="0"/>
              <a:t> </a:t>
            </a:r>
            <a:r>
              <a:rPr sz="3600" b="1" u="none" dirty="0" smtClean="0"/>
              <a:t>Ar</a:t>
            </a:r>
            <a:r>
              <a:rPr sz="3600" b="1" u="none" spc="5" dirty="0" smtClean="0"/>
              <a:t>ea</a:t>
            </a:r>
            <a:r>
              <a:rPr sz="3600" b="1" u="none" dirty="0" smtClean="0"/>
              <a:t>s</a:t>
            </a:r>
            <a:r>
              <a:rPr lang="en-US" sz="3600" b="1" u="none" dirty="0" smtClean="0"/>
              <a:t> Include</a:t>
            </a:r>
            <a:r>
              <a:rPr sz="3600" u="none" dirty="0" smtClean="0"/>
              <a:t>:</a:t>
            </a:r>
            <a:r>
              <a:rPr lang="en-US" sz="3200" u="none" dirty="0" smtClean="0"/>
              <a:t/>
            </a:r>
            <a:br>
              <a:rPr lang="en-US" sz="3200" u="none" dirty="0" smtClean="0"/>
            </a:br>
            <a:endParaRPr sz="3200" dirty="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2209800"/>
            <a:ext cx="9982200" cy="3724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6260" marR="4384675" indent="-457200">
              <a:lnSpc>
                <a:spcPct val="1123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2700" spc="-5" dirty="0" smtClean="0">
                <a:latin typeface="Times New Roman"/>
                <a:cs typeface="Times New Roman"/>
              </a:rPr>
              <a:t>Quality of Care</a:t>
            </a:r>
          </a:p>
          <a:p>
            <a:pPr marL="556260" marR="4384675" indent="-457200">
              <a:lnSpc>
                <a:spcPct val="1123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700" spc="-5" dirty="0" smtClean="0">
                <a:latin typeface="Times New Roman"/>
                <a:cs typeface="Times New Roman"/>
              </a:rPr>
              <a:t>M</a:t>
            </a:r>
            <a:r>
              <a:rPr sz="2700" dirty="0" smtClean="0">
                <a:latin typeface="Times New Roman"/>
                <a:cs typeface="Times New Roman"/>
              </a:rPr>
              <a:t>a</a:t>
            </a:r>
            <a:r>
              <a:rPr sz="2700" spc="5" dirty="0" smtClean="0">
                <a:latin typeface="Times New Roman"/>
                <a:cs typeface="Times New Roman"/>
              </a:rPr>
              <a:t>nd</a:t>
            </a:r>
            <a:r>
              <a:rPr sz="2700" dirty="0" smtClean="0">
                <a:latin typeface="Times New Roman"/>
                <a:cs typeface="Times New Roman"/>
              </a:rPr>
              <a:t>a</a:t>
            </a:r>
            <a:r>
              <a:rPr sz="2700" spc="5" dirty="0" smtClean="0">
                <a:latin typeface="Times New Roman"/>
                <a:cs typeface="Times New Roman"/>
              </a:rPr>
              <a:t>to</a:t>
            </a:r>
            <a:r>
              <a:rPr sz="2700" dirty="0" smtClean="0">
                <a:latin typeface="Times New Roman"/>
                <a:cs typeface="Times New Roman"/>
              </a:rPr>
              <a:t>r</a:t>
            </a:r>
            <a:r>
              <a:rPr lang="en-US" sz="2700" dirty="0" smtClean="0">
                <a:latin typeface="Times New Roman"/>
                <a:cs typeface="Times New Roman"/>
              </a:rPr>
              <a:t>y </a:t>
            </a:r>
            <a:r>
              <a:rPr sz="2700" spc="-5" dirty="0" smtClean="0">
                <a:latin typeface="Times New Roman"/>
                <a:cs typeface="Times New Roman"/>
              </a:rPr>
              <a:t>R</a:t>
            </a:r>
            <a:r>
              <a:rPr sz="2700" dirty="0" smtClean="0">
                <a:latin typeface="Times New Roman"/>
                <a:cs typeface="Times New Roman"/>
              </a:rPr>
              <a:t>e</a:t>
            </a:r>
            <a:r>
              <a:rPr sz="2700" spc="5" dirty="0" smtClean="0">
                <a:latin typeface="Times New Roman"/>
                <a:cs typeface="Times New Roman"/>
              </a:rPr>
              <a:t>po</a:t>
            </a:r>
            <a:r>
              <a:rPr sz="2700" dirty="0" smtClean="0">
                <a:latin typeface="Times New Roman"/>
                <a:cs typeface="Times New Roman"/>
              </a:rPr>
              <a:t>r</a:t>
            </a:r>
            <a:r>
              <a:rPr sz="2700" spc="5" dirty="0" smtClean="0">
                <a:latin typeface="Times New Roman"/>
                <a:cs typeface="Times New Roman"/>
              </a:rPr>
              <a:t>ting</a:t>
            </a:r>
            <a:endParaRPr lang="en-US" sz="2700" spc="5" dirty="0">
              <a:latin typeface="Times New Roman"/>
              <a:cs typeface="Times New Roman"/>
            </a:endParaRPr>
          </a:p>
          <a:p>
            <a:pPr marL="556260" marR="4384675" indent="-457200">
              <a:lnSpc>
                <a:spcPct val="1123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700" spc="-5" dirty="0" smtClean="0">
                <a:latin typeface="Times New Roman"/>
                <a:cs typeface="Times New Roman"/>
              </a:rPr>
              <a:t>C</a:t>
            </a:r>
            <a:r>
              <a:rPr sz="2700" dirty="0" smtClean="0">
                <a:latin typeface="Times New Roman"/>
                <a:cs typeface="Times New Roman"/>
              </a:rPr>
              <a:t>re</a:t>
            </a:r>
            <a:r>
              <a:rPr sz="2700" spc="5" dirty="0" smtClean="0">
                <a:latin typeface="Times New Roman"/>
                <a:cs typeface="Times New Roman"/>
              </a:rPr>
              <a:t>d</a:t>
            </a:r>
            <a:r>
              <a:rPr sz="2700" dirty="0" smtClean="0">
                <a:latin typeface="Times New Roman"/>
                <a:cs typeface="Times New Roman"/>
              </a:rPr>
              <a:t>e</a:t>
            </a:r>
            <a:r>
              <a:rPr sz="2700" spc="5" dirty="0" smtClean="0">
                <a:latin typeface="Times New Roman"/>
                <a:cs typeface="Times New Roman"/>
              </a:rPr>
              <a:t>nti</a:t>
            </a:r>
            <a:r>
              <a:rPr sz="2700" dirty="0" smtClean="0">
                <a:latin typeface="Times New Roman"/>
                <a:cs typeface="Times New Roman"/>
              </a:rPr>
              <a:t>a</a:t>
            </a:r>
            <a:r>
              <a:rPr sz="2700" spc="5" dirty="0" smtClean="0">
                <a:latin typeface="Times New Roman"/>
                <a:cs typeface="Times New Roman"/>
              </a:rPr>
              <a:t>ling</a:t>
            </a:r>
            <a:endParaRPr lang="en-US" sz="2700" spc="5" dirty="0" smtClean="0">
              <a:latin typeface="Times New Roman"/>
              <a:cs typeface="Times New Roman"/>
            </a:endParaRPr>
          </a:p>
          <a:p>
            <a:pPr marL="556260" marR="4384675" indent="-457200">
              <a:lnSpc>
                <a:spcPct val="1123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700" spc="-10" dirty="0" smtClean="0">
                <a:latin typeface="Times New Roman"/>
                <a:cs typeface="Times New Roman"/>
              </a:rPr>
              <a:t>E</a:t>
            </a:r>
            <a:r>
              <a:rPr sz="2700" spc="5" dirty="0" smtClean="0">
                <a:latin typeface="Times New Roman"/>
                <a:cs typeface="Times New Roman"/>
              </a:rPr>
              <a:t>x</a:t>
            </a:r>
            <a:r>
              <a:rPr sz="2700" dirty="0" smtClean="0">
                <a:latin typeface="Times New Roman"/>
                <a:cs typeface="Times New Roman"/>
              </a:rPr>
              <a:t>c</a:t>
            </a:r>
            <a:r>
              <a:rPr sz="2700" spc="5" dirty="0" smtClean="0">
                <a:latin typeface="Times New Roman"/>
                <a:cs typeface="Times New Roman"/>
              </a:rPr>
              <a:t>lusio</a:t>
            </a:r>
            <a:r>
              <a:rPr sz="2700" dirty="0" smtClean="0">
                <a:latin typeface="Times New Roman"/>
                <a:cs typeface="Times New Roman"/>
              </a:rPr>
              <a:t>n</a:t>
            </a:r>
            <a:r>
              <a:rPr sz="2700" spc="-35" dirty="0" smtClean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lis</a:t>
            </a:r>
            <a:r>
              <a:rPr sz="2700" dirty="0">
                <a:latin typeface="Times New Roman"/>
                <a:cs typeface="Times New Roman"/>
              </a:rPr>
              <a:t>t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 smtClean="0">
                <a:latin typeface="Times New Roman"/>
                <a:cs typeface="Times New Roman"/>
              </a:rPr>
              <a:t>c</a:t>
            </a:r>
            <a:r>
              <a:rPr sz="2700" spc="5" dirty="0" smtClean="0">
                <a:latin typeface="Times New Roman"/>
                <a:cs typeface="Times New Roman"/>
              </a:rPr>
              <a:t>h</a:t>
            </a:r>
            <a:r>
              <a:rPr sz="2700" dirty="0" smtClean="0">
                <a:latin typeface="Times New Roman"/>
                <a:cs typeface="Times New Roman"/>
              </a:rPr>
              <a:t>ec</a:t>
            </a:r>
            <a:r>
              <a:rPr sz="2700" spc="5" dirty="0" smtClean="0">
                <a:latin typeface="Times New Roman"/>
                <a:cs typeface="Times New Roman"/>
              </a:rPr>
              <a:t>ks</a:t>
            </a:r>
            <a:endParaRPr lang="en-US" sz="2700" spc="5" dirty="0" smtClean="0">
              <a:latin typeface="Times New Roman"/>
              <a:cs typeface="Times New Roman"/>
            </a:endParaRPr>
          </a:p>
          <a:p>
            <a:pPr marL="556260" marR="4384675" indent="-457200">
              <a:lnSpc>
                <a:spcPct val="1123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700" spc="-5" dirty="0" smtClean="0">
                <a:latin typeface="Times New Roman"/>
                <a:cs typeface="Times New Roman"/>
              </a:rPr>
              <a:t>S</a:t>
            </a:r>
            <a:r>
              <a:rPr sz="2700" dirty="0" smtClean="0">
                <a:latin typeface="Times New Roman"/>
                <a:cs typeface="Times New Roman"/>
              </a:rPr>
              <a:t>e</a:t>
            </a:r>
            <a:r>
              <a:rPr sz="2700" spc="5" dirty="0" smtClean="0">
                <a:latin typeface="Times New Roman"/>
                <a:cs typeface="Times New Roman"/>
              </a:rPr>
              <a:t>l</a:t>
            </a:r>
            <a:r>
              <a:rPr sz="2700" spc="-15" dirty="0" smtClean="0">
                <a:latin typeface="Times New Roman"/>
                <a:cs typeface="Times New Roman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-</a:t>
            </a:r>
            <a:r>
              <a:rPr sz="2700" spc="-5" dirty="0" smtClean="0">
                <a:latin typeface="Times New Roman"/>
                <a:cs typeface="Times New Roman"/>
              </a:rPr>
              <a:t>R</a:t>
            </a:r>
            <a:r>
              <a:rPr sz="2700" dirty="0" smtClean="0">
                <a:latin typeface="Times New Roman"/>
                <a:cs typeface="Times New Roman"/>
              </a:rPr>
              <a:t>e</a:t>
            </a:r>
            <a:r>
              <a:rPr sz="2700" spc="5" dirty="0" smtClean="0">
                <a:latin typeface="Times New Roman"/>
                <a:cs typeface="Times New Roman"/>
              </a:rPr>
              <a:t>po</a:t>
            </a:r>
            <a:r>
              <a:rPr sz="2700" dirty="0" smtClean="0">
                <a:latin typeface="Times New Roman"/>
                <a:cs typeface="Times New Roman"/>
              </a:rPr>
              <a:t>r</a:t>
            </a:r>
            <a:r>
              <a:rPr sz="2700" spc="5" dirty="0" smtClean="0">
                <a:latin typeface="Times New Roman"/>
                <a:cs typeface="Times New Roman"/>
              </a:rPr>
              <a:t>ting</a:t>
            </a:r>
            <a:r>
              <a:rPr lang="en-US" sz="2700" spc="5" dirty="0" smtClean="0">
                <a:latin typeface="Times New Roman"/>
                <a:cs typeface="Times New Roman"/>
              </a:rPr>
              <a:t> </a:t>
            </a:r>
          </a:p>
          <a:p>
            <a:pPr marL="556260" marR="4384675" indent="-457200">
              <a:lnSpc>
                <a:spcPct val="1123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700" dirty="0" smtClean="0">
                <a:latin typeface="Times New Roman"/>
                <a:cs typeface="Times New Roman"/>
              </a:rPr>
              <a:t>“</a:t>
            </a:r>
            <a:r>
              <a:rPr sz="2700" spc="5" dirty="0">
                <a:latin typeface="Times New Roman"/>
                <a:cs typeface="Times New Roman"/>
              </a:rPr>
              <a:t>oth</a:t>
            </a:r>
            <a:r>
              <a:rPr sz="2700" dirty="0">
                <a:latin typeface="Times New Roman"/>
                <a:cs typeface="Times New Roman"/>
              </a:rPr>
              <a:t>er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</a:t>
            </a:r>
            <a:r>
              <a:rPr sz="2700" spc="5" dirty="0">
                <a:latin typeface="Times New Roman"/>
                <a:cs typeface="Times New Roman"/>
              </a:rPr>
              <a:t>is</a:t>
            </a:r>
            <a:r>
              <a:rPr sz="2700" dirty="0">
                <a:latin typeface="Times New Roman"/>
                <a:cs typeface="Times New Roman"/>
              </a:rPr>
              <a:t>k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areas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th</a:t>
            </a:r>
            <a:r>
              <a:rPr sz="2700" dirty="0">
                <a:latin typeface="Times New Roman"/>
                <a:cs typeface="Times New Roman"/>
              </a:rPr>
              <a:t>at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 smtClean="0">
                <a:latin typeface="Times New Roman"/>
                <a:cs typeface="Times New Roman"/>
              </a:rPr>
              <a:t>are</a:t>
            </a:r>
            <a:r>
              <a:rPr lang="en-US" sz="2700" dirty="0" smtClean="0">
                <a:latin typeface="Times New Roman"/>
                <a:cs typeface="Times New Roman"/>
              </a:rPr>
              <a:t> </a:t>
            </a:r>
            <a:r>
              <a:rPr sz="2700" spc="5" dirty="0" smtClean="0">
                <a:latin typeface="Times New Roman"/>
                <a:cs typeface="Times New Roman"/>
              </a:rPr>
              <a:t>o</a:t>
            </a:r>
            <a:r>
              <a:rPr sz="2700" dirty="0" smtClean="0">
                <a:latin typeface="Times New Roman"/>
                <a:cs typeface="Times New Roman"/>
              </a:rPr>
              <a:t>r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shoul</a:t>
            </a:r>
            <a:r>
              <a:rPr sz="2700" dirty="0">
                <a:latin typeface="Times New Roman"/>
                <a:cs typeface="Times New Roman"/>
              </a:rPr>
              <a:t>d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w</a:t>
            </a:r>
            <a:r>
              <a:rPr sz="2700" spc="5" dirty="0">
                <a:latin typeface="Times New Roman"/>
                <a:cs typeface="Times New Roman"/>
              </a:rPr>
              <a:t>it</a:t>
            </a:r>
            <a:r>
              <a:rPr sz="2700" dirty="0">
                <a:latin typeface="Times New Roman"/>
                <a:cs typeface="Times New Roman"/>
              </a:rPr>
              <a:t>h </a:t>
            </a:r>
            <a:r>
              <a:rPr sz="2700" spc="5" dirty="0">
                <a:latin typeface="Times New Roman"/>
                <a:cs typeface="Times New Roman"/>
              </a:rPr>
              <a:t>du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dilig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" dirty="0">
                <a:latin typeface="Times New Roman"/>
                <a:cs typeface="Times New Roman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ce </a:t>
            </a:r>
            <a:r>
              <a:rPr sz="2700" spc="5" dirty="0">
                <a:latin typeface="Times New Roman"/>
                <a:cs typeface="Times New Roman"/>
              </a:rPr>
              <a:t>b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id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" dirty="0">
                <a:latin typeface="Times New Roman"/>
                <a:cs typeface="Times New Roman"/>
              </a:rPr>
              <a:t>nti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spc="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ed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b</a:t>
            </a:r>
            <a:r>
              <a:rPr sz="2700" dirty="0">
                <a:latin typeface="Times New Roman"/>
                <a:cs typeface="Times New Roman"/>
              </a:rPr>
              <a:t>y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th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p</a:t>
            </a:r>
            <a:r>
              <a:rPr sz="2700" dirty="0">
                <a:latin typeface="Times New Roman"/>
                <a:cs typeface="Times New Roman"/>
              </a:rPr>
              <a:t>r</a:t>
            </a:r>
            <a:r>
              <a:rPr sz="2700" spc="5" dirty="0">
                <a:latin typeface="Times New Roman"/>
                <a:cs typeface="Times New Roman"/>
              </a:rPr>
              <a:t>ovid</a:t>
            </a:r>
            <a:r>
              <a:rPr sz="2700" dirty="0">
                <a:latin typeface="Times New Roman"/>
                <a:cs typeface="Times New Roman"/>
              </a:rPr>
              <a:t>er”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7526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143000"/>
            <a:ext cx="7879715" cy="3570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600" b="1" spc="-25" dirty="0" smtClean="0">
                <a:latin typeface="Times New Roman"/>
                <a:cs typeface="Times New Roman"/>
              </a:rPr>
              <a:t>R</a:t>
            </a:r>
            <a:r>
              <a:rPr sz="3600" b="1" spc="-15" dirty="0" smtClean="0">
                <a:latin typeface="Times New Roman"/>
                <a:cs typeface="Times New Roman"/>
              </a:rPr>
              <a:t>isk</a:t>
            </a:r>
            <a:r>
              <a:rPr sz="3600" b="1" spc="-155" dirty="0" smtClean="0">
                <a:latin typeface="Times New Roman"/>
                <a:cs typeface="Times New Roman"/>
              </a:rPr>
              <a:t> </a:t>
            </a:r>
            <a:r>
              <a:rPr sz="3600" b="1" spc="-30" dirty="0" smtClean="0">
                <a:latin typeface="Times New Roman"/>
                <a:cs typeface="Times New Roman"/>
              </a:rPr>
              <a:t>A</a:t>
            </a:r>
            <a:r>
              <a:rPr sz="3600" b="1" spc="-15" dirty="0" smtClean="0">
                <a:latin typeface="Times New Roman"/>
                <a:cs typeface="Times New Roman"/>
              </a:rPr>
              <a:t>ss</a:t>
            </a:r>
            <a:r>
              <a:rPr sz="3600" b="1" spc="-25" dirty="0" smtClean="0">
                <a:latin typeface="Times New Roman"/>
                <a:cs typeface="Times New Roman"/>
              </a:rPr>
              <a:t>e</a:t>
            </a:r>
            <a:r>
              <a:rPr sz="3600" b="1" spc="-15" dirty="0" smtClean="0">
                <a:latin typeface="Times New Roman"/>
                <a:cs typeface="Times New Roman"/>
              </a:rPr>
              <a:t>ss</a:t>
            </a:r>
            <a:r>
              <a:rPr sz="3600" b="1" spc="-45" dirty="0" smtClean="0">
                <a:latin typeface="Times New Roman"/>
                <a:cs typeface="Times New Roman"/>
              </a:rPr>
              <a:t>m</a:t>
            </a:r>
            <a:r>
              <a:rPr sz="3600" b="1" spc="-25" dirty="0" smtClean="0">
                <a:latin typeface="Times New Roman"/>
                <a:cs typeface="Times New Roman"/>
              </a:rPr>
              <a:t>e</a:t>
            </a:r>
            <a:r>
              <a:rPr sz="3600" b="1" spc="-10" dirty="0" smtClean="0">
                <a:latin typeface="Times New Roman"/>
                <a:cs typeface="Times New Roman"/>
              </a:rPr>
              <a:t>nts</a:t>
            </a:r>
            <a:r>
              <a:rPr lang="en-US" sz="3600" b="1" spc="-10" dirty="0" smtClean="0">
                <a:latin typeface="Times New Roman"/>
                <a:cs typeface="Times New Roman"/>
              </a:rPr>
              <a:t>:</a:t>
            </a:r>
          </a:p>
          <a:p>
            <a:pPr marL="12700">
              <a:lnSpc>
                <a:spcPct val="100000"/>
              </a:lnSpc>
            </a:pPr>
            <a:endParaRPr lang="en-US" sz="2800" b="1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800" spc="-10" dirty="0" smtClean="0">
                <a:latin typeface="Times New Roman"/>
                <a:cs typeface="Times New Roman"/>
              </a:rPr>
              <a:t>Int</a:t>
            </a:r>
            <a:r>
              <a:rPr sz="2800" spc="-25" dirty="0" smtClean="0">
                <a:latin typeface="Times New Roman"/>
                <a:cs typeface="Times New Roman"/>
              </a:rPr>
              <a:t>e</a:t>
            </a:r>
            <a:r>
              <a:rPr sz="2800" spc="-10" dirty="0" smtClean="0">
                <a:latin typeface="Times New Roman"/>
                <a:cs typeface="Times New Roman"/>
              </a:rPr>
              <a:t>rn</a:t>
            </a:r>
            <a:r>
              <a:rPr sz="2800" spc="-25" dirty="0" smtClean="0">
                <a:latin typeface="Times New Roman"/>
                <a:cs typeface="Times New Roman"/>
              </a:rPr>
              <a:t>a</a:t>
            </a:r>
            <a:r>
              <a:rPr sz="2800" spc="-10" dirty="0" smtClean="0">
                <a:latin typeface="Times New Roman"/>
                <a:cs typeface="Times New Roman"/>
              </a:rPr>
              <a:t>l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pro</a:t>
            </a:r>
            <a:r>
              <a:rPr sz="2800" spc="-25" dirty="0">
                <a:latin typeface="Times New Roman"/>
                <a:cs typeface="Times New Roman"/>
              </a:rPr>
              <a:t>ce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 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vi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rn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pr</a:t>
            </a:r>
            <a:r>
              <a:rPr sz="2800" spc="-25" dirty="0">
                <a:latin typeface="Times New Roman"/>
                <a:cs typeface="Times New Roman"/>
              </a:rPr>
              <a:t>ac</a:t>
            </a:r>
            <a:r>
              <a:rPr sz="2800" spc="-10" dirty="0">
                <a:latin typeface="Times New Roman"/>
                <a:cs typeface="Times New Roman"/>
              </a:rPr>
              <a:t>ti</a:t>
            </a:r>
            <a:r>
              <a:rPr sz="2800" spc="-25" dirty="0">
                <a:latin typeface="Times New Roman"/>
                <a:cs typeface="Times New Roman"/>
              </a:rPr>
              <a:t>ce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inst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gul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tor</a:t>
            </a:r>
            <a:r>
              <a:rPr sz="2800" spc="-15" dirty="0">
                <a:latin typeface="Times New Roman"/>
                <a:cs typeface="Times New Roman"/>
              </a:rPr>
              <a:t>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qui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nts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ure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 smtClean="0">
                <a:latin typeface="Times New Roman"/>
                <a:cs typeface="Times New Roman"/>
              </a:rPr>
              <a:t>c</a:t>
            </a:r>
            <a:r>
              <a:rPr sz="2800" spc="-10" dirty="0" smtClean="0">
                <a:latin typeface="Times New Roman"/>
                <a:cs typeface="Times New Roman"/>
              </a:rPr>
              <a:t>o</a:t>
            </a:r>
            <a:r>
              <a:rPr sz="2800" spc="-45" dirty="0" smtClean="0">
                <a:latin typeface="Times New Roman"/>
                <a:cs typeface="Times New Roman"/>
              </a:rPr>
              <a:t>m</a:t>
            </a:r>
            <a:r>
              <a:rPr sz="2800" spc="-10" dirty="0" smtClean="0">
                <a:latin typeface="Times New Roman"/>
                <a:cs typeface="Times New Roman"/>
              </a:rPr>
              <a:t>pli</a:t>
            </a:r>
            <a:r>
              <a:rPr sz="2800" spc="-25" dirty="0" smtClean="0">
                <a:latin typeface="Times New Roman"/>
                <a:cs typeface="Times New Roman"/>
              </a:rPr>
              <a:t>a</a:t>
            </a:r>
            <a:r>
              <a:rPr sz="2800" spc="-10" dirty="0" smtClean="0">
                <a:latin typeface="Times New Roman"/>
                <a:cs typeface="Times New Roman"/>
              </a:rPr>
              <a:t>n</a:t>
            </a:r>
            <a:r>
              <a:rPr sz="2800" spc="-25" dirty="0" smtClean="0">
                <a:latin typeface="Times New Roman"/>
                <a:cs typeface="Times New Roman"/>
              </a:rPr>
              <a:t>ce.</a:t>
            </a:r>
            <a:endParaRPr lang="en-US" sz="2800" spc="-2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3366FF"/>
              </a:buClr>
            </a:pPr>
            <a:endParaRPr lang="en-US"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800" spc="-30" dirty="0" smtClean="0">
                <a:latin typeface="Times New Roman"/>
                <a:cs typeface="Times New Roman"/>
              </a:rPr>
              <a:t>A</a:t>
            </a:r>
            <a:r>
              <a:rPr sz="2800" spc="-10" dirty="0" smtClean="0">
                <a:latin typeface="Times New Roman"/>
                <a:cs typeface="Times New Roman"/>
              </a:rPr>
              <a:t>udit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dul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ill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lud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ults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ro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lysis 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isk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ss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ss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nt.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66800"/>
            <a:ext cx="7852663" cy="595956"/>
          </a:xfrm>
          <a:prstGeom prst="rect">
            <a:avLst/>
          </a:prstGeom>
        </p:spPr>
        <p:txBody>
          <a:bodyPr vert="horz" wrap="square" lIns="0" tIns="93940" rIns="0" bIns="0" rtlCol="0">
            <a:spAutoFit/>
          </a:bodyPr>
          <a:lstStyle/>
          <a:p>
            <a:pPr marL="12700" algn="ctr">
              <a:lnSpc>
                <a:spcPts val="3825"/>
              </a:lnSpc>
            </a:pPr>
            <a:r>
              <a:rPr sz="3600" b="1" u="none" dirty="0" smtClean="0"/>
              <a:t>A</a:t>
            </a:r>
            <a:r>
              <a:rPr sz="3600" b="1" u="none" spc="5" dirty="0" smtClean="0"/>
              <a:t>ud</a:t>
            </a:r>
            <a:r>
              <a:rPr sz="3600" b="1" u="none" spc="-5" dirty="0" smtClean="0"/>
              <a:t>iti</a:t>
            </a:r>
            <a:r>
              <a:rPr sz="3600" b="1" u="none" spc="5" dirty="0" smtClean="0"/>
              <a:t>n</a:t>
            </a:r>
            <a:r>
              <a:rPr sz="3600" b="1" u="none" dirty="0" smtClean="0"/>
              <a:t>g</a:t>
            </a:r>
            <a:r>
              <a:rPr sz="3600" b="1" u="none" spc="-25" dirty="0" smtClean="0"/>
              <a:t> </a:t>
            </a:r>
            <a:r>
              <a:rPr sz="3600" b="1" u="none" spc="5" dirty="0"/>
              <a:t>an</a:t>
            </a:r>
            <a:r>
              <a:rPr sz="3600" b="1" u="none" dirty="0"/>
              <a:t>d</a:t>
            </a:r>
            <a:r>
              <a:rPr sz="3600" b="1" u="none" spc="-15" dirty="0"/>
              <a:t> </a:t>
            </a:r>
            <a:r>
              <a:rPr sz="3600" b="1" u="none" spc="-5" dirty="0" smtClean="0"/>
              <a:t>M</a:t>
            </a:r>
            <a:r>
              <a:rPr sz="3600" b="1" u="none" spc="5" dirty="0" smtClean="0"/>
              <a:t>on</a:t>
            </a:r>
            <a:r>
              <a:rPr sz="3600" b="1" u="none" spc="-5" dirty="0" smtClean="0"/>
              <a:t>it</a:t>
            </a:r>
            <a:r>
              <a:rPr sz="3600" b="1" u="none" spc="5" dirty="0" smtClean="0"/>
              <a:t>o</a:t>
            </a:r>
            <a:r>
              <a:rPr sz="3600" b="1" u="none" dirty="0" smtClean="0"/>
              <a:t>r</a:t>
            </a:r>
            <a:r>
              <a:rPr sz="3600" b="1" u="none" spc="-5" dirty="0" smtClean="0"/>
              <a:t>i</a:t>
            </a:r>
            <a:r>
              <a:rPr sz="3600" b="1" u="none" spc="5" dirty="0" smtClean="0"/>
              <a:t>ng</a:t>
            </a:r>
            <a:r>
              <a:rPr lang="en-US" sz="3600" b="1" u="none" spc="5" dirty="0" smtClean="0"/>
              <a:t>:</a:t>
            </a:r>
            <a:endParaRPr sz="3600" b="1" dirty="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411" y="2121329"/>
            <a:ext cx="7693025" cy="343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marR="146050" indent="-4572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700" spc="-10" dirty="0">
                <a:latin typeface="Times New Roman"/>
                <a:cs typeface="Times New Roman"/>
              </a:rPr>
              <a:t>A</a:t>
            </a:r>
            <a:r>
              <a:rPr sz="2700" spc="5" dirty="0">
                <a:latin typeface="Times New Roman"/>
                <a:cs typeface="Times New Roman"/>
              </a:rPr>
              <a:t>uditin</a:t>
            </a:r>
            <a:r>
              <a:rPr sz="2700" dirty="0">
                <a:latin typeface="Times New Roman"/>
                <a:cs typeface="Times New Roman"/>
              </a:rPr>
              <a:t>g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5" dirty="0">
                <a:latin typeface="Times New Roman"/>
                <a:cs typeface="Times New Roman"/>
              </a:rPr>
              <a:t>llo</a:t>
            </a:r>
            <a:r>
              <a:rPr sz="2700" spc="-10" dirty="0">
                <a:latin typeface="Times New Roman"/>
                <a:cs typeface="Times New Roman"/>
              </a:rPr>
              <a:t>w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r</a:t>
            </a:r>
            <a:r>
              <a:rPr sz="2700" spc="5" dirty="0">
                <a:latin typeface="Times New Roman"/>
                <a:cs typeface="Times New Roman"/>
              </a:rPr>
              <a:t> id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" dirty="0">
                <a:latin typeface="Times New Roman"/>
                <a:cs typeface="Times New Roman"/>
              </a:rPr>
              <a:t>nti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spc="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ca</a:t>
            </a:r>
            <a:r>
              <a:rPr sz="2700" spc="5" dirty="0">
                <a:latin typeface="Times New Roman"/>
                <a:cs typeface="Times New Roman"/>
              </a:rPr>
              <a:t>tio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f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err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rs</a:t>
            </a:r>
            <a:r>
              <a:rPr sz="2700" spc="-10" dirty="0">
                <a:latin typeface="Times New Roman"/>
                <a:cs typeface="Times New Roman"/>
              </a:rPr>
              <a:t> w</a:t>
            </a:r>
            <a:r>
              <a:rPr sz="2700" spc="5" dirty="0">
                <a:latin typeface="Times New Roman"/>
                <a:cs typeface="Times New Roman"/>
              </a:rPr>
              <a:t>hi</a:t>
            </a:r>
            <a:r>
              <a:rPr sz="2700" dirty="0">
                <a:latin typeface="Times New Roman"/>
                <a:cs typeface="Times New Roman"/>
              </a:rPr>
              <a:t>ch can </a:t>
            </a:r>
            <a:r>
              <a:rPr sz="2700" spc="5" dirty="0">
                <a:latin typeface="Times New Roman"/>
                <a:cs typeface="Times New Roman"/>
              </a:rPr>
              <a:t>b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rrec</a:t>
            </a:r>
            <a:r>
              <a:rPr sz="2700" spc="5" dirty="0">
                <a:latin typeface="Times New Roman"/>
                <a:cs typeface="Times New Roman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ed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b="1" spc="5" dirty="0">
                <a:latin typeface="Times New Roman"/>
                <a:cs typeface="Times New Roman"/>
              </a:rPr>
              <a:t>b</a:t>
            </a:r>
            <a:r>
              <a:rPr sz="2700" b="1" dirty="0">
                <a:latin typeface="Times New Roman"/>
                <a:cs typeface="Times New Roman"/>
              </a:rPr>
              <a:t>e</a:t>
            </a:r>
            <a:r>
              <a:rPr sz="2700" b="1" spc="-15" dirty="0">
                <a:latin typeface="Times New Roman"/>
                <a:cs typeface="Times New Roman"/>
              </a:rPr>
              <a:t>f</a:t>
            </a:r>
            <a:r>
              <a:rPr sz="2700" b="1" spc="5" dirty="0">
                <a:latin typeface="Times New Roman"/>
                <a:cs typeface="Times New Roman"/>
              </a:rPr>
              <a:t>o</a:t>
            </a:r>
            <a:r>
              <a:rPr sz="2700" b="1" dirty="0">
                <a:latin typeface="Times New Roman"/>
                <a:cs typeface="Times New Roman"/>
              </a:rPr>
              <a:t>re</a:t>
            </a:r>
            <a:r>
              <a:rPr sz="2700" b="1" spc="-5" dirty="0">
                <a:latin typeface="Times New Roman"/>
                <a:cs typeface="Times New Roman"/>
              </a:rPr>
              <a:t> </a:t>
            </a:r>
            <a:r>
              <a:rPr sz="2700" b="1" spc="5" dirty="0">
                <a:latin typeface="Times New Roman"/>
                <a:cs typeface="Times New Roman"/>
              </a:rPr>
              <a:t>th</a:t>
            </a:r>
            <a:r>
              <a:rPr sz="2700" b="1" dirty="0">
                <a:latin typeface="Times New Roman"/>
                <a:cs typeface="Times New Roman"/>
              </a:rPr>
              <a:t>ey</a:t>
            </a:r>
            <a:r>
              <a:rPr sz="2700" b="1" spc="-10" dirty="0">
                <a:latin typeface="Times New Roman"/>
                <a:cs typeface="Times New Roman"/>
              </a:rPr>
              <a:t> </a:t>
            </a:r>
            <a:r>
              <a:rPr sz="2700" b="1" spc="5" dirty="0">
                <a:latin typeface="Times New Roman"/>
                <a:cs typeface="Times New Roman"/>
              </a:rPr>
              <a:t>b</a:t>
            </a:r>
            <a:r>
              <a:rPr sz="2700" b="1" dirty="0">
                <a:latin typeface="Times New Roman"/>
                <a:cs typeface="Times New Roman"/>
              </a:rPr>
              <a:t>ec</a:t>
            </a:r>
            <a:r>
              <a:rPr sz="2700" b="1" spc="5" dirty="0">
                <a:latin typeface="Times New Roman"/>
                <a:cs typeface="Times New Roman"/>
              </a:rPr>
              <a:t>o</a:t>
            </a:r>
            <a:r>
              <a:rPr sz="2700" b="1" spc="-15" dirty="0">
                <a:latin typeface="Times New Roman"/>
                <a:cs typeface="Times New Roman"/>
              </a:rPr>
              <a:t>m</a:t>
            </a:r>
            <a:r>
              <a:rPr sz="2700" b="1" dirty="0">
                <a:latin typeface="Times New Roman"/>
                <a:cs typeface="Times New Roman"/>
              </a:rPr>
              <a:t>e </a:t>
            </a:r>
            <a:r>
              <a:rPr sz="2700" b="1" spc="5" dirty="0">
                <a:latin typeface="Times New Roman"/>
                <a:cs typeface="Times New Roman"/>
              </a:rPr>
              <a:t>p</a:t>
            </a:r>
            <a:r>
              <a:rPr sz="2700" b="1" dirty="0">
                <a:latin typeface="Times New Roman"/>
                <a:cs typeface="Times New Roman"/>
              </a:rPr>
              <a:t>a</a:t>
            </a:r>
            <a:r>
              <a:rPr sz="2700" b="1" spc="5" dirty="0">
                <a:latin typeface="Times New Roman"/>
                <a:cs typeface="Times New Roman"/>
              </a:rPr>
              <a:t>tt</a:t>
            </a:r>
            <a:r>
              <a:rPr sz="2700" b="1" dirty="0">
                <a:latin typeface="Times New Roman"/>
                <a:cs typeface="Times New Roman"/>
              </a:rPr>
              <a:t>er</a:t>
            </a:r>
            <a:r>
              <a:rPr sz="2700" b="1" spc="5" dirty="0">
                <a:latin typeface="Times New Roman"/>
                <a:cs typeface="Times New Roman"/>
              </a:rPr>
              <a:t>ns</a:t>
            </a:r>
            <a:r>
              <a:rPr sz="2700" b="1" spc="-30" dirty="0">
                <a:latin typeface="Times New Roman"/>
                <a:cs typeface="Times New Roman"/>
              </a:rPr>
              <a:t> </a:t>
            </a:r>
            <a:r>
              <a:rPr sz="2700" b="1" spc="5" dirty="0">
                <a:latin typeface="Times New Roman"/>
                <a:cs typeface="Times New Roman"/>
              </a:rPr>
              <a:t>of</a:t>
            </a:r>
            <a:r>
              <a:rPr sz="2700" b="1" spc="-2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err</a:t>
            </a:r>
            <a:r>
              <a:rPr sz="2700" b="1" spc="5" dirty="0">
                <a:latin typeface="Times New Roman"/>
                <a:cs typeface="Times New Roman"/>
              </a:rPr>
              <a:t>o</a:t>
            </a:r>
            <a:r>
              <a:rPr sz="2700" b="1" dirty="0">
                <a:latin typeface="Times New Roman"/>
                <a:cs typeface="Times New Roman"/>
              </a:rPr>
              <a:t>rs</a:t>
            </a:r>
            <a:r>
              <a:rPr sz="2700" b="1" spc="5" dirty="0">
                <a:latin typeface="Times New Roman"/>
                <a:cs typeface="Times New Roman"/>
              </a:rPr>
              <a:t> th</a:t>
            </a:r>
            <a:r>
              <a:rPr sz="2700" b="1" dirty="0">
                <a:latin typeface="Times New Roman"/>
                <a:cs typeface="Times New Roman"/>
              </a:rPr>
              <a:t>at </a:t>
            </a:r>
            <a:r>
              <a:rPr sz="2700" b="1" spc="-15" dirty="0">
                <a:latin typeface="Times New Roman"/>
                <a:cs typeface="Times New Roman"/>
              </a:rPr>
              <a:t>m</a:t>
            </a:r>
            <a:r>
              <a:rPr sz="2700" b="1" spc="5" dirty="0">
                <a:latin typeface="Times New Roman"/>
                <a:cs typeface="Times New Roman"/>
              </a:rPr>
              <a:t>us</a:t>
            </a:r>
            <a:r>
              <a:rPr sz="2700" b="1" dirty="0">
                <a:latin typeface="Times New Roman"/>
                <a:cs typeface="Times New Roman"/>
              </a:rPr>
              <a:t>t </a:t>
            </a:r>
            <a:r>
              <a:rPr sz="2700" b="1" spc="5" dirty="0">
                <a:latin typeface="Times New Roman"/>
                <a:cs typeface="Times New Roman"/>
              </a:rPr>
              <a:t>b</a:t>
            </a:r>
            <a:r>
              <a:rPr sz="2700" b="1" dirty="0">
                <a:latin typeface="Times New Roman"/>
                <a:cs typeface="Times New Roman"/>
              </a:rPr>
              <a:t>e</a:t>
            </a:r>
            <a:r>
              <a:rPr sz="2700" b="1" spc="-20" dirty="0">
                <a:latin typeface="Times New Roman"/>
                <a:cs typeface="Times New Roman"/>
              </a:rPr>
              <a:t> </a:t>
            </a:r>
            <a:r>
              <a:rPr sz="2700" b="1" spc="5" dirty="0">
                <a:latin typeface="Times New Roman"/>
                <a:cs typeface="Times New Roman"/>
              </a:rPr>
              <a:t>s</a:t>
            </a:r>
            <a:r>
              <a:rPr sz="2700" b="1" dirty="0">
                <a:latin typeface="Times New Roman"/>
                <a:cs typeface="Times New Roman"/>
              </a:rPr>
              <a:t>e</a:t>
            </a:r>
            <a:r>
              <a:rPr sz="2700" b="1" spc="5" dirty="0">
                <a:latin typeface="Times New Roman"/>
                <a:cs typeface="Times New Roman"/>
              </a:rPr>
              <a:t>l</a:t>
            </a:r>
            <a:r>
              <a:rPr sz="2700" b="1" spc="-10" dirty="0">
                <a:latin typeface="Times New Roman"/>
                <a:cs typeface="Times New Roman"/>
              </a:rPr>
              <a:t>f</a:t>
            </a:r>
            <a:r>
              <a:rPr sz="2700" b="1" dirty="0">
                <a:latin typeface="Times New Roman"/>
                <a:cs typeface="Times New Roman"/>
              </a:rPr>
              <a:t>-re</a:t>
            </a:r>
            <a:r>
              <a:rPr sz="2700" b="1" spc="5" dirty="0">
                <a:latin typeface="Times New Roman"/>
                <a:cs typeface="Times New Roman"/>
              </a:rPr>
              <a:t>po</a:t>
            </a:r>
            <a:r>
              <a:rPr sz="2700" b="1" dirty="0">
                <a:latin typeface="Times New Roman"/>
                <a:cs typeface="Times New Roman"/>
              </a:rPr>
              <a:t>r</a:t>
            </a:r>
            <a:r>
              <a:rPr sz="2700" b="1" spc="5" dirty="0">
                <a:latin typeface="Times New Roman"/>
                <a:cs typeface="Times New Roman"/>
              </a:rPr>
              <a:t>t</a:t>
            </a:r>
            <a:r>
              <a:rPr sz="2700" b="1" dirty="0">
                <a:latin typeface="Times New Roman"/>
                <a:cs typeface="Times New Roman"/>
              </a:rPr>
              <a:t>e</a:t>
            </a:r>
            <a:r>
              <a:rPr sz="2700" b="1" spc="5" dirty="0">
                <a:latin typeface="Times New Roman"/>
                <a:cs typeface="Times New Roman"/>
              </a:rPr>
              <a:t>d</a:t>
            </a:r>
            <a:r>
              <a:rPr sz="2700" b="1" spc="5" dirty="0" smtClean="0">
                <a:latin typeface="Times New Roman"/>
                <a:cs typeface="Times New Roman"/>
              </a:rPr>
              <a:t>.</a:t>
            </a:r>
            <a:endParaRPr lang="en-US" sz="2700" b="1" spc="5" dirty="0" smtClean="0">
              <a:latin typeface="Times New Roman"/>
              <a:cs typeface="Times New Roman"/>
            </a:endParaRPr>
          </a:p>
          <a:p>
            <a:pPr marL="12065" marR="146050">
              <a:lnSpc>
                <a:spcPct val="100000"/>
              </a:lnSpc>
              <a:buClr>
                <a:srgbClr val="3366FF"/>
              </a:buClr>
            </a:pPr>
            <a:endParaRPr sz="2700" dirty="0">
              <a:latin typeface="Times New Roman"/>
              <a:cs typeface="Times New Roman"/>
            </a:endParaRPr>
          </a:p>
          <a:p>
            <a:pPr marL="487680" marR="5080" indent="-457200">
              <a:lnSpc>
                <a:spcPct val="100000"/>
              </a:lnSpc>
              <a:spcBef>
                <a:spcPts val="390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800" spc="-30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do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nt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tio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ultin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fro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udits</a:t>
            </a:r>
            <a:r>
              <a:rPr sz="2800" spc="-25" dirty="0">
                <a:latin typeface="Times New Roman"/>
                <a:cs typeface="Times New Roman"/>
              </a:rPr>
              <a:t> a</a:t>
            </a:r>
            <a:r>
              <a:rPr sz="2800" spc="-10" dirty="0">
                <a:latin typeface="Times New Roman"/>
                <a:cs typeface="Times New Roman"/>
              </a:rPr>
              <a:t>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onitorin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 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proof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durin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st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udit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 yo</a:t>
            </a:r>
            <a:r>
              <a:rPr sz="2800" spc="-15" dirty="0">
                <a:latin typeface="Times New Roman"/>
                <a:cs typeface="Times New Roman"/>
              </a:rPr>
              <a:t>u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plyin</a:t>
            </a:r>
            <a:r>
              <a:rPr sz="2800" spc="-15" dirty="0">
                <a:latin typeface="Times New Roman"/>
                <a:cs typeface="Times New Roman"/>
              </a:rPr>
              <a:t>g 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ith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nd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qui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nts.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852663" cy="2545985"/>
          </a:xfrm>
          <a:prstGeom prst="rect">
            <a:avLst/>
          </a:prstGeom>
        </p:spPr>
        <p:txBody>
          <a:bodyPr vert="horz" wrap="square" lIns="0" tIns="82962" rIns="0" bIns="0" rtlCol="0">
            <a:spAutoFit/>
          </a:bodyPr>
          <a:lstStyle/>
          <a:p>
            <a:pPr marL="12700" algn="ctr">
              <a:lnSpc>
                <a:spcPts val="3225"/>
              </a:lnSpc>
            </a:pPr>
            <a:r>
              <a:rPr lang="en-US" sz="3200" b="1" u="none" spc="-10" dirty="0"/>
              <a:t/>
            </a:r>
            <a:br>
              <a:rPr lang="en-US" sz="3200" b="1" u="none" spc="-10" dirty="0"/>
            </a:br>
            <a:r>
              <a:rPr sz="3200" b="1" u="none" spc="-10" dirty="0" smtClean="0"/>
              <a:t>A</a:t>
            </a:r>
            <a:r>
              <a:rPr sz="3200" b="1" u="none" spc="5" dirty="0" smtClean="0"/>
              <a:t>nti</a:t>
            </a:r>
            <a:r>
              <a:rPr sz="3200" b="1" u="none" dirty="0" smtClean="0"/>
              <a:t>-</a:t>
            </a:r>
            <a:r>
              <a:rPr sz="3200" b="1" u="none" spc="-10" dirty="0" smtClean="0"/>
              <a:t>K</a:t>
            </a:r>
            <a:r>
              <a:rPr sz="3200" b="1" u="none" spc="5" dirty="0" smtClean="0"/>
              <a:t>i</a:t>
            </a:r>
            <a:r>
              <a:rPr sz="3200" b="1" u="none" dirty="0" smtClean="0"/>
              <a:t>c</a:t>
            </a:r>
            <a:r>
              <a:rPr sz="3200" b="1" u="none" spc="5" dirty="0" smtClean="0"/>
              <a:t>kb</a:t>
            </a:r>
            <a:r>
              <a:rPr sz="3200" b="1" u="none" dirty="0" smtClean="0"/>
              <a:t>ack</a:t>
            </a:r>
            <a:r>
              <a:rPr sz="3200" b="1" u="none" spc="-180" dirty="0" smtClean="0"/>
              <a:t> </a:t>
            </a:r>
            <a:r>
              <a:rPr sz="3200" b="1" u="none" spc="-10" dirty="0" smtClean="0"/>
              <a:t>A</a:t>
            </a:r>
            <a:r>
              <a:rPr sz="3200" b="1" u="none" dirty="0" smtClean="0"/>
              <a:t>ct</a:t>
            </a:r>
            <a:r>
              <a:rPr lang="en-US" sz="3200" b="1" u="none" spc="15" dirty="0"/>
              <a:t>:</a:t>
            </a:r>
            <a:r>
              <a:rPr lang="en-US" sz="2700" u="none" spc="15" dirty="0" smtClean="0"/>
              <a:t/>
            </a:r>
            <a:br>
              <a:rPr lang="en-US" sz="2700" u="none" spc="15" dirty="0" smtClean="0"/>
            </a:br>
            <a:r>
              <a:rPr lang="en-US" sz="2700" u="none" dirty="0"/>
              <a:t>P</a:t>
            </a:r>
            <a:r>
              <a:rPr sz="2400" u="none" dirty="0" smtClean="0"/>
              <a:t>revents</a:t>
            </a:r>
            <a:r>
              <a:rPr sz="2400" u="none" spc="-25" dirty="0" smtClean="0"/>
              <a:t> </a:t>
            </a:r>
            <a:r>
              <a:rPr sz="2400" u="none" dirty="0"/>
              <a:t>induce</a:t>
            </a:r>
            <a:r>
              <a:rPr sz="2400" u="none" spc="-20" dirty="0"/>
              <a:t>m</a:t>
            </a:r>
            <a:r>
              <a:rPr sz="2400" u="none" dirty="0"/>
              <a:t>ents,</a:t>
            </a:r>
            <a:r>
              <a:rPr sz="2400" u="none" spc="-15" dirty="0"/>
              <a:t> </a:t>
            </a:r>
            <a:r>
              <a:rPr sz="2400" u="none" dirty="0"/>
              <a:t>pay</a:t>
            </a:r>
            <a:r>
              <a:rPr sz="2400" u="none" spc="-20" dirty="0"/>
              <a:t>m</a:t>
            </a:r>
            <a:r>
              <a:rPr sz="2400" u="none" dirty="0"/>
              <a:t>ents</a:t>
            </a:r>
            <a:r>
              <a:rPr sz="2400" u="none" spc="-10" dirty="0"/>
              <a:t> </a:t>
            </a:r>
            <a:r>
              <a:rPr sz="2400" u="none" dirty="0" smtClean="0"/>
              <a:t>or</a:t>
            </a:r>
            <a:r>
              <a:rPr lang="en-US" sz="2400" u="none" dirty="0" smtClean="0"/>
              <a:t> rewards for referrals of Federal Health care program business including Medicare and Medicaid.</a:t>
            </a:r>
            <a:br>
              <a:rPr lang="en-US" sz="2400" u="none" dirty="0" smtClean="0"/>
            </a:br>
            <a:r>
              <a:rPr lang="en-US" sz="2000" u="none" dirty="0" smtClean="0"/>
              <a:t>(42 U.S.C. 1320a-7b)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3429000"/>
            <a:ext cx="7834630" cy="2035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1505" marR="5080" indent="-342900">
              <a:lnSpc>
                <a:spcPct val="106700"/>
              </a:lnSpc>
              <a:spcBef>
                <a:spcPts val="540"/>
              </a:spcBef>
              <a:buClr>
                <a:srgbClr val="3366FF"/>
              </a:buClr>
              <a:buFont typeface="Wingdings" charset="2"/>
              <a:buChar char="Ø"/>
              <a:tabLst>
                <a:tab pos="7277100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P</a:t>
            </a:r>
            <a:r>
              <a:rPr sz="2400" dirty="0" smtClean="0">
                <a:latin typeface="Times New Roman"/>
                <a:cs typeface="Times New Roman"/>
              </a:rPr>
              <a:t>enalti</a:t>
            </a:r>
            <a:r>
              <a:rPr sz="2400" spc="-10" dirty="0" smtClean="0">
                <a:latin typeface="Times New Roman"/>
                <a:cs typeface="Times New Roman"/>
              </a:rPr>
              <a:t>e</a:t>
            </a:r>
            <a:r>
              <a:rPr sz="2400" dirty="0" smtClean="0">
                <a:latin typeface="Times New Roman"/>
                <a:cs typeface="Times New Roman"/>
              </a:rPr>
              <a:t>s</a:t>
            </a:r>
            <a:r>
              <a:rPr sz="2400" spc="-3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possible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prison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ent, cri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inal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ines</a:t>
            </a:r>
            <a:r>
              <a:rPr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civil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onetary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penalti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exclusion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rom govern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progra</a:t>
            </a:r>
            <a:r>
              <a:rPr sz="2400" spc="-20" dirty="0" smtClean="0">
                <a:latin typeface="Times New Roman"/>
                <a:cs typeface="Times New Roman"/>
              </a:rPr>
              <a:t>m</a:t>
            </a:r>
            <a:r>
              <a:rPr sz="2400" dirty="0" smtClean="0">
                <a:latin typeface="Times New Roman"/>
                <a:cs typeface="Times New Roman"/>
              </a:rPr>
              <a:t>s.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611505" marR="5080" indent="-342900">
              <a:lnSpc>
                <a:spcPct val="106700"/>
              </a:lnSpc>
              <a:spcBef>
                <a:spcPts val="540"/>
              </a:spcBef>
              <a:buClr>
                <a:srgbClr val="3366FF"/>
              </a:buClr>
              <a:buFont typeface="Wingdings" charset="2"/>
              <a:buChar char="Ø"/>
              <a:tabLst>
                <a:tab pos="7277100" algn="l"/>
              </a:tabLst>
            </a:pPr>
            <a:r>
              <a:rPr sz="2400" b="1" i="1" spc="-25" dirty="0" smtClean="0">
                <a:latin typeface="Times New Roman"/>
                <a:cs typeface="Times New Roman"/>
              </a:rPr>
              <a:t>A</a:t>
            </a:r>
            <a:r>
              <a:rPr sz="2400" b="1" i="1" spc="-140" dirty="0" smtClean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p</a:t>
            </a:r>
            <a:r>
              <a:rPr sz="2400" b="1" i="1" spc="-25" dirty="0">
                <a:latin typeface="Times New Roman"/>
                <a:cs typeface="Times New Roman"/>
              </a:rPr>
              <a:t>e</a:t>
            </a:r>
            <a:r>
              <a:rPr sz="2400" b="1" i="1" spc="-5" dirty="0">
                <a:latin typeface="Times New Roman"/>
                <a:cs typeface="Times New Roman"/>
              </a:rPr>
              <a:t>r</a:t>
            </a:r>
            <a:r>
              <a:rPr sz="2400" b="1" i="1" spc="-15" dirty="0">
                <a:latin typeface="Times New Roman"/>
                <a:cs typeface="Times New Roman"/>
              </a:rPr>
              <a:t>s</a:t>
            </a:r>
            <a:r>
              <a:rPr sz="2400" b="1" i="1" spc="-10" dirty="0">
                <a:latin typeface="Times New Roman"/>
                <a:cs typeface="Times New Roman"/>
              </a:rPr>
              <a:t>o</a:t>
            </a:r>
            <a:r>
              <a:rPr sz="2400" b="1" i="1" spc="-15" dirty="0">
                <a:latin typeface="Times New Roman"/>
                <a:cs typeface="Times New Roman"/>
              </a:rPr>
              <a:t>n </a:t>
            </a:r>
            <a:r>
              <a:rPr sz="2400" b="1" i="1" spc="-10" dirty="0">
                <a:latin typeface="Times New Roman"/>
                <a:cs typeface="Times New Roman"/>
              </a:rPr>
              <a:t>n</a:t>
            </a:r>
            <a:r>
              <a:rPr sz="2400" b="1" i="1" spc="-25" dirty="0">
                <a:latin typeface="Times New Roman"/>
                <a:cs typeface="Times New Roman"/>
              </a:rPr>
              <a:t>ee</a:t>
            </a:r>
            <a:r>
              <a:rPr sz="2400" b="1" i="1" spc="-15" dirty="0">
                <a:latin typeface="Times New Roman"/>
                <a:cs typeface="Times New Roman"/>
              </a:rPr>
              <a:t>d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not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h</a:t>
            </a:r>
            <a:r>
              <a:rPr sz="2400" b="1" i="1" spc="-25" dirty="0">
                <a:latin typeface="Times New Roman"/>
                <a:cs typeface="Times New Roman"/>
              </a:rPr>
              <a:t>a</a:t>
            </a:r>
            <a:r>
              <a:rPr sz="2400" b="1" i="1" spc="-10" dirty="0">
                <a:latin typeface="Times New Roman"/>
                <a:cs typeface="Times New Roman"/>
              </a:rPr>
              <a:t>v</a:t>
            </a:r>
            <a:r>
              <a:rPr sz="2400" b="1" i="1" spc="-15" dirty="0">
                <a:latin typeface="Times New Roman"/>
                <a:cs typeface="Times New Roman"/>
              </a:rPr>
              <a:t>e</a:t>
            </a:r>
            <a:r>
              <a:rPr sz="2400" b="1" i="1" spc="-10" dirty="0">
                <a:latin typeface="Times New Roman"/>
                <a:cs typeface="Times New Roman"/>
              </a:rPr>
              <a:t> kno</a:t>
            </a:r>
            <a:r>
              <a:rPr sz="2400" b="1" i="1" spc="-30" dirty="0">
                <a:latin typeface="Times New Roman"/>
                <a:cs typeface="Times New Roman"/>
              </a:rPr>
              <a:t>w</a:t>
            </a:r>
            <a:r>
              <a:rPr sz="2400" b="1" i="1" spc="-10" dirty="0">
                <a:latin typeface="Times New Roman"/>
                <a:cs typeface="Times New Roman"/>
              </a:rPr>
              <a:t>l</a:t>
            </a:r>
            <a:r>
              <a:rPr sz="2400" b="1" i="1" spc="-25" dirty="0">
                <a:latin typeface="Times New Roman"/>
                <a:cs typeface="Times New Roman"/>
              </a:rPr>
              <a:t>e</a:t>
            </a:r>
            <a:r>
              <a:rPr sz="2400" b="1" i="1" spc="-10" dirty="0">
                <a:latin typeface="Times New Roman"/>
                <a:cs typeface="Times New Roman"/>
              </a:rPr>
              <a:t>dg</a:t>
            </a:r>
            <a:r>
              <a:rPr sz="2400" b="1" i="1" spc="-15" dirty="0">
                <a:latin typeface="Times New Roman"/>
                <a:cs typeface="Times New Roman"/>
              </a:rPr>
              <a:t>e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of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th</a:t>
            </a:r>
            <a:r>
              <a:rPr sz="2400" b="1" i="1" spc="-15" dirty="0">
                <a:latin typeface="Times New Roman"/>
                <a:cs typeface="Times New Roman"/>
              </a:rPr>
              <a:t>e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Times New Roman"/>
                <a:cs typeface="Times New Roman"/>
              </a:rPr>
              <a:t>a</a:t>
            </a:r>
            <a:r>
              <a:rPr sz="2400" b="1" i="1" spc="-10" dirty="0">
                <a:latin typeface="Times New Roman"/>
                <a:cs typeface="Times New Roman"/>
              </a:rPr>
              <a:t>nt</a:t>
            </a:r>
            <a:r>
              <a:rPr sz="2400" b="1" i="1" spc="-5" dirty="0">
                <a:latin typeface="Times New Roman"/>
                <a:cs typeface="Times New Roman"/>
              </a:rPr>
              <a:t>i</a:t>
            </a:r>
            <a:r>
              <a:rPr sz="2400" b="1" i="1" spc="-10" dirty="0">
                <a:latin typeface="Times New Roman"/>
                <a:cs typeface="Times New Roman"/>
              </a:rPr>
              <a:t>- ki</a:t>
            </a:r>
            <a:r>
              <a:rPr sz="2400" b="1" i="1" spc="-25" dirty="0">
                <a:latin typeface="Times New Roman"/>
                <a:cs typeface="Times New Roman"/>
              </a:rPr>
              <a:t>c</a:t>
            </a:r>
            <a:r>
              <a:rPr sz="2400" b="1" i="1" spc="-10" dirty="0">
                <a:latin typeface="Times New Roman"/>
                <a:cs typeface="Times New Roman"/>
              </a:rPr>
              <a:t>kb</a:t>
            </a:r>
            <a:r>
              <a:rPr sz="2400" b="1" i="1" spc="-25" dirty="0">
                <a:latin typeface="Times New Roman"/>
                <a:cs typeface="Times New Roman"/>
              </a:rPr>
              <a:t>ac</a:t>
            </a:r>
            <a:r>
              <a:rPr sz="2400" b="1" i="1" spc="-15" dirty="0">
                <a:latin typeface="Times New Roman"/>
                <a:cs typeface="Times New Roman"/>
              </a:rPr>
              <a:t>k</a:t>
            </a:r>
            <a:r>
              <a:rPr sz="2400" b="1" i="1" spc="-10" dirty="0">
                <a:latin typeface="Times New Roman"/>
                <a:cs typeface="Times New Roman"/>
              </a:rPr>
              <a:t> st</a:t>
            </a:r>
            <a:r>
              <a:rPr sz="2400" b="1" i="1" spc="-25" dirty="0">
                <a:latin typeface="Times New Roman"/>
                <a:cs typeface="Times New Roman"/>
              </a:rPr>
              <a:t>a</a:t>
            </a:r>
            <a:r>
              <a:rPr sz="2400" b="1" i="1" spc="-10" dirty="0">
                <a:latin typeface="Times New Roman"/>
                <a:cs typeface="Times New Roman"/>
              </a:rPr>
              <a:t>tu</a:t>
            </a:r>
            <a:r>
              <a:rPr sz="2400" b="1" i="1" spc="-15" dirty="0">
                <a:latin typeface="Times New Roman"/>
                <a:cs typeface="Times New Roman"/>
              </a:rPr>
              <a:t>te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or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s</a:t>
            </a:r>
            <a:r>
              <a:rPr sz="2400" b="1" i="1" spc="-10" dirty="0">
                <a:latin typeface="Times New Roman"/>
                <a:cs typeface="Times New Roman"/>
              </a:rPr>
              <a:t>p</a:t>
            </a:r>
            <a:r>
              <a:rPr sz="2400" b="1" i="1" spc="-25" dirty="0">
                <a:latin typeface="Times New Roman"/>
                <a:cs typeface="Times New Roman"/>
              </a:rPr>
              <a:t>ec</a:t>
            </a:r>
            <a:r>
              <a:rPr sz="2400" b="1" i="1" spc="-10" dirty="0">
                <a:latin typeface="Times New Roman"/>
                <a:cs typeface="Times New Roman"/>
              </a:rPr>
              <a:t>ific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int</a:t>
            </a:r>
            <a:r>
              <a:rPr sz="2400" b="1" i="1" spc="-25" dirty="0">
                <a:latin typeface="Times New Roman"/>
                <a:cs typeface="Times New Roman"/>
              </a:rPr>
              <a:t>e</a:t>
            </a:r>
            <a:r>
              <a:rPr sz="2400" b="1" i="1" spc="-10" dirty="0">
                <a:latin typeface="Times New Roman"/>
                <a:cs typeface="Times New Roman"/>
              </a:rPr>
              <a:t>nt</a:t>
            </a:r>
            <a:r>
              <a:rPr sz="2400" b="1" i="1" spc="-15" dirty="0">
                <a:latin typeface="Times New Roman"/>
                <a:cs typeface="Times New Roman"/>
              </a:rPr>
              <a:t> to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Times New Roman"/>
                <a:cs typeface="Times New Roman"/>
              </a:rPr>
              <a:t>c</a:t>
            </a:r>
            <a:r>
              <a:rPr sz="2400" b="1" i="1" spc="-10" dirty="0">
                <a:latin typeface="Times New Roman"/>
                <a:cs typeface="Times New Roman"/>
              </a:rPr>
              <a:t>o</a:t>
            </a:r>
            <a:r>
              <a:rPr sz="2400" b="1" i="1" spc="-40" dirty="0">
                <a:latin typeface="Times New Roman"/>
                <a:cs typeface="Times New Roman"/>
              </a:rPr>
              <a:t>m</a:t>
            </a:r>
            <a:r>
              <a:rPr sz="2400" b="1" i="1" spc="-45" dirty="0">
                <a:latin typeface="Times New Roman"/>
                <a:cs typeface="Times New Roman"/>
              </a:rPr>
              <a:t>m</a:t>
            </a:r>
            <a:r>
              <a:rPr sz="2400" b="1" i="1" spc="-10" dirty="0">
                <a:latin typeface="Times New Roman"/>
                <a:cs typeface="Times New Roman"/>
              </a:rPr>
              <a:t>it</a:t>
            </a:r>
            <a:r>
              <a:rPr sz="2400" b="1" i="1" spc="20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a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10" dirty="0" smtClean="0">
                <a:latin typeface="Times New Roman"/>
                <a:cs typeface="Times New Roman"/>
              </a:rPr>
              <a:t>viol</a:t>
            </a:r>
            <a:r>
              <a:rPr sz="2400" b="1" i="1" spc="-25" dirty="0" smtClean="0">
                <a:latin typeface="Times New Roman"/>
                <a:cs typeface="Times New Roman"/>
              </a:rPr>
              <a:t>a</a:t>
            </a:r>
            <a:r>
              <a:rPr sz="2400" b="1" i="1" spc="-10" dirty="0" smtClean="0">
                <a:latin typeface="Times New Roman"/>
                <a:cs typeface="Times New Roman"/>
              </a:rPr>
              <a:t>tion.</a:t>
            </a:r>
            <a:r>
              <a:rPr lang="en-US" sz="2400" b="1" i="1" dirty="0">
                <a:latin typeface="Times New Roman"/>
                <a:cs typeface="Times New Roman"/>
              </a:rPr>
              <a:t> </a:t>
            </a:r>
            <a:endParaRPr sz="2400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38200"/>
            <a:ext cx="9144000" cy="558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"/>
              </a:spcBef>
            </a:pPr>
            <a:endParaRPr lang="en-US" sz="3200" b="1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8"/>
              </a:spcBef>
            </a:pPr>
            <a:r>
              <a:rPr lang="en-US" sz="3200" b="1" dirty="0" smtClean="0">
                <a:latin typeface="Times New Roman"/>
                <a:cs typeface="Times New Roman"/>
              </a:rPr>
              <a:t>Anti-Kickback and the Patient Protection and Affordable Care Act (PPACA):</a:t>
            </a:r>
            <a:endParaRPr sz="2000" dirty="0">
              <a:latin typeface="Times New Roman"/>
              <a:cs typeface="Times New Roman"/>
            </a:endParaRPr>
          </a:p>
          <a:p>
            <a:pPr marL="725805" marR="272415" lvl="1" indent="-25654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000" spc="-15" dirty="0" smtClean="0">
                <a:latin typeface="Times New Roman"/>
                <a:cs typeface="Times New Roman"/>
              </a:rPr>
              <a:t>T</a:t>
            </a:r>
            <a:r>
              <a:rPr sz="2000" spc="-5" dirty="0" smtClean="0">
                <a:latin typeface="Times New Roman"/>
                <a:cs typeface="Times New Roman"/>
              </a:rPr>
              <a:t>h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OIG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kin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atie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po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hi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et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</a:t>
            </a:r>
            <a:r>
              <a:rPr sz="2000" spc="-10" dirty="0">
                <a:latin typeface="Times New Roman"/>
                <a:cs typeface="Times New Roman"/>
              </a:rPr>
              <a:t>em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o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ice.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endParaRPr lang="en-US" sz="2000" spc="-35" dirty="0">
              <a:latin typeface="Times New Roman"/>
              <a:cs typeface="Times New Roman"/>
            </a:endParaRPr>
          </a:p>
          <a:p>
            <a:pPr marL="268605" marR="272415" indent="-25654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endParaRPr lang="en-US" sz="2000" spc="-35" dirty="0" smtClean="0">
              <a:latin typeface="Times New Roman"/>
              <a:cs typeface="Times New Roman"/>
            </a:endParaRPr>
          </a:p>
          <a:p>
            <a:pPr marL="725805" marR="272415" lvl="1" indent="-256540">
              <a:lnSpc>
                <a:spcPct val="8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000" spc="-15" dirty="0" smtClean="0">
                <a:latin typeface="Times New Roman"/>
                <a:cs typeface="Times New Roman"/>
              </a:rPr>
              <a:t>T</a:t>
            </a:r>
            <a:r>
              <a:rPr sz="2000" spc="-5" dirty="0" smtClean="0">
                <a:latin typeface="Times New Roman"/>
                <a:cs typeface="Times New Roman"/>
              </a:rPr>
              <a:t>h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follo</a:t>
            </a:r>
            <a:r>
              <a:rPr sz="2000" spc="-10" dirty="0">
                <a:latin typeface="Times New Roman"/>
                <a:cs typeface="Times New Roman"/>
              </a:rPr>
              <a:t>wi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w</a:t>
            </a:r>
            <a:r>
              <a:rPr sz="2000" spc="-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pp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 </a:t>
            </a:r>
            <a:r>
              <a:rPr sz="2000" spc="-5" dirty="0">
                <a:latin typeface="Times New Roman"/>
                <a:cs typeface="Times New Roman"/>
              </a:rPr>
              <a:t>th</a:t>
            </a:r>
            <a:r>
              <a:rPr sz="2000" spc="-10" dirty="0">
                <a:latin typeface="Times New Roman"/>
                <a:cs typeface="Times New Roman"/>
              </a:rPr>
              <a:t>eir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we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site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ass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-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</a:t>
            </a:r>
            <a:r>
              <a:rPr sz="2000" spc="-10" dirty="0">
                <a:latin typeface="Times New Roman"/>
                <a:cs typeface="Times New Roman"/>
              </a:rPr>
              <a:t>e O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G's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ice</a:t>
            </a:r>
            <a:r>
              <a:rPr sz="2000" spc="-10" dirty="0" smtClean="0"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2800" b="1" i="1" spc="-15" dirty="0">
                <a:latin typeface="Times New Roman"/>
                <a:cs typeface="Times New Roman"/>
              </a:rPr>
              <a:t>"</a:t>
            </a:r>
            <a:r>
              <a:rPr sz="2400" b="1" i="1" spc="-15" dirty="0">
                <a:latin typeface="Times New Roman"/>
                <a:cs typeface="Times New Roman"/>
              </a:rPr>
              <a:t>C</a:t>
            </a:r>
            <a:r>
              <a:rPr sz="2400" b="1" i="1" spc="-5" dirty="0">
                <a:latin typeface="Times New Roman"/>
                <a:cs typeface="Times New Roman"/>
              </a:rPr>
              <a:t>o</a:t>
            </a:r>
            <a:r>
              <a:rPr sz="2400" b="1" i="1" spc="-10" dirty="0">
                <a:latin typeface="Times New Roman"/>
                <a:cs typeface="Times New Roman"/>
              </a:rPr>
              <a:t>nsu</a:t>
            </a:r>
            <a:r>
              <a:rPr sz="2400" b="1" i="1" spc="-40" dirty="0">
                <a:latin typeface="Times New Roman"/>
                <a:cs typeface="Times New Roman"/>
              </a:rPr>
              <a:t>m</a:t>
            </a:r>
            <a:r>
              <a:rPr sz="2400" b="1" i="1" spc="-10" dirty="0">
                <a:latin typeface="Times New Roman"/>
                <a:cs typeface="Times New Roman"/>
              </a:rPr>
              <a:t>ers</a:t>
            </a:r>
            <a:r>
              <a:rPr sz="2400" b="1" i="1" spc="3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Ur</a:t>
            </a:r>
            <a:r>
              <a:rPr sz="2400" b="1" i="1" spc="-5" dirty="0">
                <a:latin typeface="Times New Roman"/>
                <a:cs typeface="Times New Roman"/>
              </a:rPr>
              <a:t>g</a:t>
            </a:r>
            <a:r>
              <a:rPr sz="2400" b="1" i="1" spc="-10" dirty="0">
                <a:latin typeface="Times New Roman"/>
                <a:cs typeface="Times New Roman"/>
              </a:rPr>
              <a:t>ed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t</a:t>
            </a:r>
            <a:r>
              <a:rPr sz="2400" b="1" i="1" spc="-10" dirty="0">
                <a:latin typeface="Times New Roman"/>
                <a:cs typeface="Times New Roman"/>
              </a:rPr>
              <a:t>o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Rep</a:t>
            </a:r>
            <a:r>
              <a:rPr sz="2400" b="1" i="1" spc="-5" dirty="0">
                <a:latin typeface="Times New Roman"/>
                <a:cs typeface="Times New Roman"/>
              </a:rPr>
              <a:t>o</a:t>
            </a:r>
            <a:r>
              <a:rPr sz="2400" b="1" i="1" spc="-10" dirty="0">
                <a:latin typeface="Times New Roman"/>
                <a:cs typeface="Times New Roman"/>
              </a:rPr>
              <a:t>rt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I</a:t>
            </a:r>
            <a:r>
              <a:rPr sz="2400" b="1" i="1" spc="-40" dirty="0">
                <a:latin typeface="Times New Roman"/>
                <a:cs typeface="Times New Roman"/>
              </a:rPr>
              <a:t>m</a:t>
            </a:r>
            <a:r>
              <a:rPr sz="2400" b="1" i="1" spc="-10" dirty="0">
                <a:latin typeface="Times New Roman"/>
                <a:cs typeface="Times New Roman"/>
              </a:rPr>
              <a:t>p</a:t>
            </a:r>
            <a:r>
              <a:rPr sz="2400" b="1" i="1" spc="-35" dirty="0">
                <a:latin typeface="Times New Roman"/>
                <a:cs typeface="Times New Roman"/>
              </a:rPr>
              <a:t>r</a:t>
            </a:r>
            <a:r>
              <a:rPr sz="2400" b="1" i="1" spc="-5" dirty="0">
                <a:latin typeface="Times New Roman"/>
                <a:cs typeface="Times New Roman"/>
              </a:rPr>
              <a:t>o</a:t>
            </a:r>
            <a:r>
              <a:rPr sz="2400" b="1" i="1" spc="-10" dirty="0">
                <a:latin typeface="Times New Roman"/>
                <a:cs typeface="Times New Roman"/>
              </a:rPr>
              <a:t>per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S</a:t>
            </a:r>
            <a:r>
              <a:rPr sz="2400" b="1" i="1" spc="-5" dirty="0">
                <a:latin typeface="Times New Roman"/>
                <a:cs typeface="Times New Roman"/>
              </a:rPr>
              <a:t>o</a:t>
            </a:r>
            <a:r>
              <a:rPr sz="2400" b="1" i="1" spc="-10" dirty="0">
                <a:latin typeface="Times New Roman"/>
                <a:cs typeface="Times New Roman"/>
              </a:rPr>
              <a:t>lici</a:t>
            </a:r>
            <a:r>
              <a:rPr sz="2400" b="1" i="1" spc="-15" dirty="0">
                <a:latin typeface="Times New Roman"/>
                <a:cs typeface="Times New Roman"/>
              </a:rPr>
              <a:t>t</a:t>
            </a:r>
            <a:r>
              <a:rPr sz="2400" b="1" i="1" spc="-5" dirty="0">
                <a:latin typeface="Times New Roman"/>
                <a:cs typeface="Times New Roman"/>
              </a:rPr>
              <a:t>a</a:t>
            </a:r>
            <a:r>
              <a:rPr sz="2400" b="1" i="1" spc="-15" dirty="0">
                <a:latin typeface="Times New Roman"/>
                <a:cs typeface="Times New Roman"/>
              </a:rPr>
              <a:t>t</a:t>
            </a:r>
            <a:r>
              <a:rPr sz="2400" b="1" i="1" spc="-5" dirty="0">
                <a:latin typeface="Times New Roman"/>
                <a:cs typeface="Times New Roman"/>
              </a:rPr>
              <a:t>io</a:t>
            </a:r>
            <a:r>
              <a:rPr sz="2400" b="1" i="1" spc="-10" dirty="0">
                <a:latin typeface="Times New Roman"/>
                <a:cs typeface="Times New Roman"/>
              </a:rPr>
              <a:t>n</a:t>
            </a:r>
            <a:r>
              <a:rPr sz="2400" b="1" i="1" spc="3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o</a:t>
            </a:r>
            <a:r>
              <a:rPr sz="2400" b="1" i="1" spc="-10" dirty="0">
                <a:latin typeface="Times New Roman"/>
                <a:cs typeface="Times New Roman"/>
              </a:rPr>
              <a:t>r</a:t>
            </a:r>
            <a:r>
              <a:rPr sz="2400" b="1" i="1" spc="-65" dirty="0">
                <a:latin typeface="Times New Roman"/>
                <a:cs typeface="Times New Roman"/>
              </a:rPr>
              <a:t> </a:t>
            </a:r>
            <a:r>
              <a:rPr sz="2400" b="1" i="1" spc="-135" dirty="0">
                <a:latin typeface="Times New Roman"/>
                <a:cs typeface="Times New Roman"/>
              </a:rPr>
              <a:t>T</a:t>
            </a:r>
            <a:r>
              <a:rPr sz="2400" b="1" i="1" spc="-35" dirty="0">
                <a:latin typeface="Times New Roman"/>
                <a:cs typeface="Times New Roman"/>
              </a:rPr>
              <a:t>r</a:t>
            </a:r>
            <a:r>
              <a:rPr sz="2400" b="1" i="1" spc="-10" dirty="0">
                <a:latin typeface="Times New Roman"/>
                <a:cs typeface="Times New Roman"/>
              </a:rPr>
              <a:t>e</a:t>
            </a:r>
            <a:r>
              <a:rPr sz="2400" b="1" i="1" spc="-5" dirty="0">
                <a:latin typeface="Times New Roman"/>
                <a:cs typeface="Times New Roman"/>
              </a:rPr>
              <a:t>a</a:t>
            </a:r>
            <a:r>
              <a:rPr sz="2400" b="1" i="1" spc="-15" dirty="0">
                <a:latin typeface="Times New Roman"/>
                <a:cs typeface="Times New Roman"/>
              </a:rPr>
              <a:t>t</a:t>
            </a:r>
            <a:r>
              <a:rPr sz="2400" b="1" i="1" spc="-40" dirty="0">
                <a:latin typeface="Times New Roman"/>
                <a:cs typeface="Times New Roman"/>
              </a:rPr>
              <a:t>m</a:t>
            </a:r>
            <a:r>
              <a:rPr sz="2400" b="1" i="1" spc="-10" dirty="0">
                <a:latin typeface="Times New Roman"/>
                <a:cs typeface="Times New Roman"/>
              </a:rPr>
              <a:t>ent</a:t>
            </a:r>
            <a:r>
              <a:rPr sz="2400" b="1" i="1" spc="50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by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10" dirty="0" smtClean="0">
                <a:latin typeface="Times New Roman"/>
                <a:cs typeface="Times New Roman"/>
              </a:rPr>
              <a:t>Den</a:t>
            </a:r>
            <a:r>
              <a:rPr sz="2400" b="1" i="1" spc="-15" dirty="0" smtClean="0">
                <a:latin typeface="Times New Roman"/>
                <a:cs typeface="Times New Roman"/>
              </a:rPr>
              <a:t>t</a:t>
            </a:r>
            <a:r>
              <a:rPr sz="2400" b="1" i="1" spc="-10" dirty="0" smtClean="0">
                <a:latin typeface="Times New Roman"/>
                <a:cs typeface="Times New Roman"/>
              </a:rPr>
              <a:t>is</a:t>
            </a:r>
            <a:r>
              <a:rPr sz="2400" b="1" i="1" spc="-15" dirty="0" smtClean="0">
                <a:latin typeface="Times New Roman"/>
                <a:cs typeface="Times New Roman"/>
              </a:rPr>
              <a:t>t</a:t>
            </a:r>
            <a:r>
              <a:rPr sz="2400" b="1" i="1" spc="-10" dirty="0" smtClean="0">
                <a:latin typeface="Times New Roman"/>
                <a:cs typeface="Times New Roman"/>
              </a:rPr>
              <a:t>s</a:t>
            </a:r>
            <a:r>
              <a:rPr lang="en-US" sz="2400" b="1" i="1" spc="-10" dirty="0" smtClean="0">
                <a:latin typeface="Times New Roman"/>
                <a:cs typeface="Times New Roman"/>
              </a:rPr>
              <a:t>”</a:t>
            </a:r>
            <a:endParaRPr sz="2000" dirty="0">
              <a:latin typeface="Times New Roman"/>
              <a:cs typeface="Times New Roman"/>
            </a:endParaRPr>
          </a:p>
          <a:p>
            <a:pPr marL="755015" marR="5080" lvl="1" indent="-285750">
              <a:lnSpc>
                <a:spcPct val="80000"/>
              </a:lnSpc>
              <a:spcBef>
                <a:spcPts val="395"/>
              </a:spcBef>
              <a:buClr>
                <a:srgbClr val="0000FF"/>
              </a:buClr>
              <a:buFont typeface="Wingdings" charset="2"/>
              <a:buChar char="Ø"/>
            </a:pPr>
            <a:r>
              <a:rPr sz="2000" spc="-15" dirty="0" smtClean="0">
                <a:latin typeface="Times New Roman"/>
                <a:cs typeface="Times New Roman"/>
              </a:rPr>
              <a:t>T</a:t>
            </a:r>
            <a:r>
              <a:rPr sz="2000" spc="-5" dirty="0" smtClean="0">
                <a:latin typeface="Times New Roman"/>
                <a:cs typeface="Times New Roman"/>
              </a:rPr>
              <a:t>h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HHSC O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ice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ect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b</a:t>
            </a:r>
            <a:r>
              <a:rPr sz="2000" spc="-10" dirty="0">
                <a:latin typeface="Times New Roman"/>
                <a:cs typeface="Times New Roman"/>
              </a:rPr>
              <a:t>ec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awa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f 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tal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cli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ics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ectly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olicitin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icaid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clie</a:t>
            </a:r>
            <a:r>
              <a:rPr sz="2000" spc="-5" dirty="0">
                <a:latin typeface="Times New Roman"/>
                <a:cs typeface="Times New Roman"/>
              </a:rPr>
              <a:t>nts.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</a:t>
            </a:r>
            <a:r>
              <a:rPr sz="2000" spc="-5" dirty="0">
                <a:latin typeface="Times New Roman"/>
                <a:cs typeface="Times New Roman"/>
              </a:rPr>
              <a:t>op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hi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tal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cli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ics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pp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ac</a:t>
            </a:r>
            <a:r>
              <a:rPr sz="2000" spc="-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HHSC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clie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p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kin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 lo</a:t>
            </a:r>
            <a:r>
              <a:rPr sz="2000" spc="-10" dirty="0">
                <a:latin typeface="Times New Roman"/>
                <a:cs typeface="Times New Roman"/>
              </a:rPr>
              <a:t>ts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state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fit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ices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ei</a:t>
            </a:r>
            <a:r>
              <a:rPr sz="2000" spc="-5" dirty="0">
                <a:latin typeface="Times New Roman"/>
                <a:cs typeface="Times New Roman"/>
              </a:rPr>
              <a:t>ghbo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hoo</a:t>
            </a:r>
            <a:r>
              <a:rPr sz="2000" spc="-10" dirty="0">
                <a:latin typeface="Times New Roman"/>
                <a:cs typeface="Times New Roman"/>
              </a:rPr>
              <a:t>d 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ce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ty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in</a:t>
            </a:r>
            <a:r>
              <a:rPr sz="2000" spc="-10" dirty="0" smtClean="0">
                <a:latin typeface="Times New Roman"/>
                <a:cs typeface="Times New Roman"/>
              </a:rPr>
              <a:t>ce</a:t>
            </a:r>
            <a:r>
              <a:rPr sz="2000" spc="-5" dirty="0" smtClean="0">
                <a:latin typeface="Times New Roman"/>
                <a:cs typeface="Times New Roman"/>
              </a:rPr>
              <a:t>ntiv</a:t>
            </a:r>
            <a:r>
              <a:rPr sz="2000" spc="-10" dirty="0" smtClean="0">
                <a:latin typeface="Times New Roman"/>
                <a:cs typeface="Times New Roman"/>
              </a:rPr>
              <a:t>es,</a:t>
            </a:r>
            <a:r>
              <a:rPr sz="2000" spc="65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x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ng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</a:t>
            </a:r>
            <a:r>
              <a:rPr sz="2000" spc="-10" dirty="0">
                <a:latin typeface="Times New Roman"/>
                <a:cs typeface="Times New Roman"/>
              </a:rPr>
              <a:t>r ta</a:t>
            </a:r>
            <a:r>
              <a:rPr sz="2000" spc="-5" dirty="0">
                <a:latin typeface="Times New Roman"/>
                <a:cs typeface="Times New Roman"/>
              </a:rPr>
              <a:t>kin</a:t>
            </a:r>
            <a:r>
              <a:rPr sz="2000" spc="-1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</a:t>
            </a:r>
            <a:r>
              <a:rPr sz="2000" spc="-10" dirty="0">
                <a:latin typeface="Times New Roman"/>
                <a:cs typeface="Times New Roman"/>
              </a:rPr>
              <a:t>eir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hild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 s</a:t>
            </a:r>
            <a:r>
              <a:rPr sz="2000" spc="-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eci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ic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ntist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 cli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ic</a:t>
            </a:r>
            <a:r>
              <a:rPr sz="2000" spc="-1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marL="297815" marR="5080" indent="-285750">
              <a:lnSpc>
                <a:spcPct val="80000"/>
              </a:lnSpc>
              <a:spcBef>
                <a:spcPts val="395"/>
              </a:spcBef>
              <a:buClr>
                <a:srgbClr val="0000FF"/>
              </a:buClr>
              <a:buFont typeface="Wingdings" charset="2"/>
              <a:buChar char="Ø"/>
            </a:pPr>
            <a:endParaRPr sz="2000" dirty="0">
              <a:latin typeface="Times New Roman"/>
              <a:cs typeface="Times New Roman"/>
            </a:endParaRPr>
          </a:p>
          <a:p>
            <a:pPr marL="755015" marR="42545" lvl="1" indent="-285750">
              <a:lnSpc>
                <a:spcPct val="80000"/>
              </a:lnSpc>
              <a:buClr>
                <a:srgbClr val="0000FF"/>
              </a:buClr>
              <a:buFont typeface="Wingdings" charset="2"/>
              <a:buChar char="Ø"/>
            </a:pPr>
            <a:r>
              <a:rPr sz="2000" spc="-15" dirty="0" smtClean="0">
                <a:latin typeface="Times New Roman"/>
                <a:cs typeface="Times New Roman"/>
              </a:rPr>
              <a:t>O</a:t>
            </a:r>
            <a:r>
              <a:rPr sz="2000" spc="-30" dirty="0" smtClean="0">
                <a:latin typeface="Times New Roman"/>
                <a:cs typeface="Times New Roman"/>
              </a:rPr>
              <a:t>f</a:t>
            </a:r>
            <a:r>
              <a:rPr sz="2000" spc="-5" dirty="0" smtClean="0">
                <a:latin typeface="Times New Roman"/>
                <a:cs typeface="Times New Roman"/>
              </a:rPr>
              <a:t>f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spc="-15" dirty="0" smtClean="0">
                <a:latin typeface="Times New Roman"/>
                <a:cs typeface="Times New Roman"/>
              </a:rPr>
              <a:t>r</a:t>
            </a:r>
            <a:r>
              <a:rPr sz="2000" spc="-5" dirty="0" smtClean="0">
                <a:latin typeface="Times New Roman"/>
                <a:cs typeface="Times New Roman"/>
              </a:rPr>
              <a:t>in</a:t>
            </a:r>
            <a:r>
              <a:rPr sz="2000" spc="-10" dirty="0" smtClean="0">
                <a:latin typeface="Times New Roman"/>
                <a:cs typeface="Times New Roman"/>
              </a:rPr>
              <a:t>g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indu</a:t>
            </a:r>
            <a:r>
              <a:rPr sz="2000" spc="-10" dirty="0">
                <a:latin typeface="Times New Roman"/>
                <a:cs typeface="Times New Roman"/>
              </a:rPr>
              <a:t>ce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icaid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clie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vio</a:t>
            </a:r>
            <a:r>
              <a:rPr sz="2000" spc="-10" dirty="0">
                <a:latin typeface="Times New Roman"/>
                <a:cs typeface="Times New Roman"/>
              </a:rPr>
              <a:t>lati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state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al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law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ub</a:t>
            </a:r>
            <a:r>
              <a:rPr sz="2000" spc="-10" dirty="0">
                <a:latin typeface="Times New Roman"/>
                <a:cs typeface="Times New Roman"/>
              </a:rPr>
              <a:t>ject to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lty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$10</a:t>
            </a:r>
            <a:r>
              <a:rPr sz="2000" spc="-10" dirty="0">
                <a:latin typeface="Times New Roman"/>
                <a:cs typeface="Times New Roman"/>
              </a:rPr>
              <a:t>,</a:t>
            </a:r>
            <a:r>
              <a:rPr sz="2000" spc="-5" dirty="0">
                <a:latin typeface="Times New Roman"/>
                <a:cs typeface="Times New Roman"/>
              </a:rPr>
              <a:t>00</a:t>
            </a:r>
            <a:r>
              <a:rPr sz="2000" spc="-10" dirty="0">
                <a:latin typeface="Times New Roman"/>
                <a:cs typeface="Times New Roman"/>
              </a:rPr>
              <a:t>0 </a:t>
            </a:r>
            <a:r>
              <a:rPr sz="2000" spc="-5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viol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tion.</a:t>
            </a:r>
            <a:r>
              <a:rPr sz="2000" dirty="0">
                <a:latin typeface="Times New Roman"/>
                <a:cs typeface="Times New Roman"/>
              </a:rPr>
              <a:t> </a:t>
            </a:r>
            <a:endParaRPr sz="2000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143000"/>
            <a:ext cx="7852663" cy="1841696"/>
          </a:xfrm>
          <a:prstGeom prst="rect">
            <a:avLst/>
          </a:prstGeom>
        </p:spPr>
        <p:txBody>
          <a:bodyPr vert="horz" wrap="square" lIns="0" tIns="56045" rIns="0" bIns="0" rtlCol="0">
            <a:spAutoFit/>
          </a:bodyPr>
          <a:lstStyle/>
          <a:p>
            <a:pPr marL="268605" marR="5080" indent="-256540" algn="ctr">
              <a:lnSpc>
                <a:spcPct val="100000"/>
              </a:lnSpc>
            </a:pPr>
            <a:r>
              <a:rPr lang="en-US" sz="3200" b="1" u="none" dirty="0" smtClean="0"/>
              <a:t>Anti-Kickback </a:t>
            </a:r>
            <a:r>
              <a:rPr sz="3200" b="1" u="none" dirty="0" smtClean="0"/>
              <a:t>S</a:t>
            </a:r>
            <a:r>
              <a:rPr sz="3200" b="1" u="none" spc="-5" dirty="0" smtClean="0"/>
              <a:t>a</a:t>
            </a:r>
            <a:r>
              <a:rPr sz="3200" b="1" u="none" dirty="0" smtClean="0"/>
              <a:t>fe</a:t>
            </a:r>
            <a:r>
              <a:rPr sz="3200" b="1" u="none" spc="-25" dirty="0" smtClean="0"/>
              <a:t> </a:t>
            </a:r>
            <a:r>
              <a:rPr sz="3200" b="1" u="none" dirty="0" smtClean="0"/>
              <a:t>H</a:t>
            </a:r>
            <a:r>
              <a:rPr sz="3200" b="1" u="none" spc="-5" dirty="0" smtClean="0"/>
              <a:t>a</a:t>
            </a:r>
            <a:r>
              <a:rPr sz="3200" b="1" u="none" dirty="0" smtClean="0"/>
              <a:t>r</a:t>
            </a:r>
            <a:r>
              <a:rPr sz="3200" b="1" u="none" spc="5" dirty="0" smtClean="0"/>
              <a:t>bo</a:t>
            </a:r>
            <a:r>
              <a:rPr sz="3200" b="1" u="none" dirty="0" smtClean="0"/>
              <a:t>rs</a:t>
            </a:r>
            <a:r>
              <a:rPr lang="en-US" sz="3200" b="1" u="none" dirty="0" smtClean="0"/>
              <a:t>:</a:t>
            </a:r>
            <a:r>
              <a:rPr sz="3200" b="1" u="none" spc="-30" dirty="0" smtClean="0"/>
              <a:t> </a:t>
            </a:r>
            <a:r>
              <a:rPr lang="en-US" sz="3200" b="1" u="none" spc="-30" dirty="0" smtClean="0"/>
              <a:t/>
            </a:r>
            <a:br>
              <a:rPr lang="en-US" sz="3200" b="1" u="none" spc="-30" dirty="0" smtClean="0"/>
            </a:br>
            <a:r>
              <a:rPr lang="en-US" u="none" dirty="0" smtClean="0"/>
              <a:t>P</a:t>
            </a:r>
            <a:r>
              <a:rPr u="none" spc="-5" dirty="0" smtClean="0"/>
              <a:t>a</a:t>
            </a:r>
            <a:r>
              <a:rPr u="none" spc="-10" dirty="0" smtClean="0"/>
              <a:t>y</a:t>
            </a:r>
            <a:r>
              <a:rPr u="none" spc="-25" dirty="0" smtClean="0"/>
              <a:t>m</a:t>
            </a:r>
            <a:r>
              <a:rPr u="none" spc="-5" dirty="0" smtClean="0"/>
              <a:t>e</a:t>
            </a:r>
            <a:r>
              <a:rPr u="none" spc="5" dirty="0" smtClean="0"/>
              <a:t>n</a:t>
            </a:r>
            <a:r>
              <a:rPr u="none" dirty="0" smtClean="0"/>
              <a:t>t</a:t>
            </a:r>
            <a:r>
              <a:rPr u="none" spc="-5" dirty="0" smtClean="0"/>
              <a:t> </a:t>
            </a:r>
            <a:r>
              <a:rPr u="none" spc="5" dirty="0"/>
              <a:t>p</a:t>
            </a:r>
            <a:r>
              <a:rPr u="none" dirty="0"/>
              <a:t>r</a:t>
            </a:r>
            <a:r>
              <a:rPr u="none" spc="-5" dirty="0"/>
              <a:t>act</a:t>
            </a:r>
            <a:r>
              <a:rPr u="none" spc="-10" dirty="0"/>
              <a:t>i</a:t>
            </a:r>
            <a:r>
              <a:rPr u="none" spc="-5" dirty="0"/>
              <a:t>ce</a:t>
            </a:r>
            <a:r>
              <a:rPr u="none" dirty="0"/>
              <a:t>s</a:t>
            </a:r>
            <a:r>
              <a:rPr u="none" spc="-35" dirty="0"/>
              <a:t> </a:t>
            </a:r>
            <a:r>
              <a:rPr u="none" spc="-10" dirty="0"/>
              <a:t>t</a:t>
            </a:r>
            <a:r>
              <a:rPr u="none" spc="5" dirty="0"/>
              <a:t>h</a:t>
            </a:r>
            <a:r>
              <a:rPr u="none" spc="-5" dirty="0"/>
              <a:t>a</a:t>
            </a:r>
            <a:r>
              <a:rPr u="none" dirty="0"/>
              <a:t>t</a:t>
            </a:r>
            <a:r>
              <a:rPr u="none" spc="-15" dirty="0"/>
              <a:t> </a:t>
            </a:r>
            <a:r>
              <a:rPr u="none" spc="5" dirty="0"/>
              <a:t>d</a:t>
            </a:r>
            <a:r>
              <a:rPr u="none" dirty="0"/>
              <a:t>o</a:t>
            </a:r>
            <a:r>
              <a:rPr u="none" spc="-15" dirty="0"/>
              <a:t> </a:t>
            </a:r>
            <a:r>
              <a:rPr u="none" spc="5" dirty="0"/>
              <a:t>no</a:t>
            </a:r>
            <a:r>
              <a:rPr u="none" dirty="0"/>
              <a:t>t</a:t>
            </a:r>
            <a:r>
              <a:rPr u="none" spc="-25" dirty="0"/>
              <a:t> </a:t>
            </a:r>
            <a:r>
              <a:rPr u="none" spc="5" dirty="0"/>
              <a:t>v</a:t>
            </a:r>
            <a:r>
              <a:rPr u="none" spc="-10" dirty="0"/>
              <a:t>i</a:t>
            </a:r>
            <a:r>
              <a:rPr u="none" spc="5" dirty="0"/>
              <a:t>o</a:t>
            </a:r>
            <a:r>
              <a:rPr u="none" spc="-5" dirty="0"/>
              <a:t>la</a:t>
            </a:r>
            <a:r>
              <a:rPr u="none" spc="-10" dirty="0"/>
              <a:t>t</a:t>
            </a:r>
            <a:r>
              <a:rPr u="none" dirty="0"/>
              <a:t>e</a:t>
            </a:r>
            <a:r>
              <a:rPr u="none" spc="-25" dirty="0"/>
              <a:t> </a:t>
            </a:r>
            <a:r>
              <a:rPr u="none" spc="-5" dirty="0"/>
              <a:t>t</a:t>
            </a:r>
            <a:r>
              <a:rPr u="none" spc="5" dirty="0"/>
              <a:t>h</a:t>
            </a:r>
            <a:r>
              <a:rPr u="none" dirty="0"/>
              <a:t>e</a:t>
            </a:r>
            <a:r>
              <a:rPr u="none" spc="-120" dirty="0"/>
              <a:t> </a:t>
            </a:r>
            <a:r>
              <a:rPr u="none" spc="5" dirty="0" smtClean="0"/>
              <a:t>An</a:t>
            </a:r>
            <a:r>
              <a:rPr u="none" spc="-5" dirty="0" smtClean="0"/>
              <a:t>ti</a:t>
            </a:r>
            <a:r>
              <a:rPr lang="en-US" u="none" dirty="0" smtClean="0"/>
              <a:t>-</a:t>
            </a:r>
            <a:r>
              <a:rPr u="none" spc="5" dirty="0" smtClean="0"/>
              <a:t>K</a:t>
            </a:r>
            <a:r>
              <a:rPr u="none" spc="-5" dirty="0" smtClean="0"/>
              <a:t>ic</a:t>
            </a:r>
            <a:r>
              <a:rPr u="none" spc="5" dirty="0" smtClean="0"/>
              <a:t>kb</a:t>
            </a:r>
            <a:r>
              <a:rPr u="none" spc="-5" dirty="0" smtClean="0"/>
              <a:t>ac</a:t>
            </a:r>
            <a:r>
              <a:rPr u="none" dirty="0" smtClean="0"/>
              <a:t>k</a:t>
            </a:r>
            <a:r>
              <a:rPr u="none" spc="-30" dirty="0" smtClean="0"/>
              <a:t> </a:t>
            </a:r>
            <a:r>
              <a:rPr u="none" dirty="0"/>
              <a:t>s</a:t>
            </a:r>
            <a:r>
              <a:rPr u="none" spc="-5" dirty="0"/>
              <a:t>ta</a:t>
            </a:r>
            <a:r>
              <a:rPr u="none" spc="-10" dirty="0"/>
              <a:t>t</a:t>
            </a:r>
            <a:r>
              <a:rPr u="none" spc="5" dirty="0"/>
              <a:t>u</a:t>
            </a:r>
            <a:r>
              <a:rPr u="none" spc="-10" dirty="0"/>
              <a:t>t</a:t>
            </a:r>
            <a:r>
              <a:rPr u="none" dirty="0"/>
              <a:t>e</a:t>
            </a:r>
            <a:r>
              <a:rPr u="none" spc="-25" dirty="0"/>
              <a:t> </a:t>
            </a:r>
            <a:r>
              <a:rPr u="none" spc="5" dirty="0"/>
              <a:t>p</a:t>
            </a:r>
            <a:r>
              <a:rPr u="none" dirty="0"/>
              <a:t>r</a:t>
            </a:r>
            <a:r>
              <a:rPr u="none" spc="5" dirty="0"/>
              <a:t>ov</a:t>
            </a:r>
            <a:r>
              <a:rPr u="none" spc="-10" dirty="0"/>
              <a:t>i</a:t>
            </a:r>
            <a:r>
              <a:rPr u="none" spc="5" dirty="0"/>
              <a:t>d</a:t>
            </a:r>
            <a:r>
              <a:rPr u="none" spc="-5" dirty="0"/>
              <a:t>e</a:t>
            </a:r>
            <a:r>
              <a:rPr u="none" dirty="0"/>
              <a:t>d</a:t>
            </a:r>
            <a:r>
              <a:rPr u="none" spc="-40" dirty="0"/>
              <a:t> </a:t>
            </a:r>
            <a:r>
              <a:rPr u="none" spc="-5" dirty="0"/>
              <a:t>t</a:t>
            </a:r>
            <a:r>
              <a:rPr u="none" spc="5" dirty="0"/>
              <a:t>h</a:t>
            </a:r>
            <a:r>
              <a:rPr u="none" dirty="0"/>
              <a:t>e</a:t>
            </a:r>
            <a:r>
              <a:rPr u="none" spc="-25" dirty="0"/>
              <a:t> </a:t>
            </a:r>
            <a:r>
              <a:rPr u="none" spc="5" dirty="0"/>
              <a:t>p</a:t>
            </a:r>
            <a:r>
              <a:rPr u="none" spc="-5" dirty="0"/>
              <a:t>a</a:t>
            </a:r>
            <a:r>
              <a:rPr u="none" spc="-10" dirty="0"/>
              <a:t>y</a:t>
            </a:r>
            <a:r>
              <a:rPr u="none" spc="-25" dirty="0"/>
              <a:t>m</a:t>
            </a:r>
            <a:r>
              <a:rPr u="none" spc="-5" dirty="0"/>
              <a:t>e</a:t>
            </a:r>
            <a:r>
              <a:rPr u="none" spc="5" dirty="0"/>
              <a:t>n</a:t>
            </a:r>
            <a:r>
              <a:rPr u="none" spc="-5" dirty="0"/>
              <a:t>t</a:t>
            </a:r>
            <a:r>
              <a:rPr u="none" dirty="0"/>
              <a:t>s f</a:t>
            </a:r>
            <a:r>
              <a:rPr u="none" spc="-5" dirty="0"/>
              <a:t>i</a:t>
            </a:r>
            <a:r>
              <a:rPr u="none" dirty="0"/>
              <a:t>t</a:t>
            </a:r>
            <a:r>
              <a:rPr u="none" spc="-30" dirty="0"/>
              <a:t> </a:t>
            </a:r>
            <a:r>
              <a:rPr u="none" dirty="0"/>
              <a:t>s</a:t>
            </a:r>
            <a:r>
              <a:rPr u="none" spc="5" dirty="0"/>
              <a:t>qu</a:t>
            </a:r>
            <a:r>
              <a:rPr u="none" spc="-5" dirty="0"/>
              <a:t>a</a:t>
            </a:r>
            <a:r>
              <a:rPr u="none" dirty="0"/>
              <a:t>r</a:t>
            </a:r>
            <a:r>
              <a:rPr u="none" spc="-5" dirty="0"/>
              <a:t>el</a:t>
            </a:r>
            <a:r>
              <a:rPr u="none" dirty="0"/>
              <a:t>y</a:t>
            </a:r>
            <a:r>
              <a:rPr u="none" spc="-40" dirty="0"/>
              <a:t> </a:t>
            </a:r>
            <a:r>
              <a:rPr u="none" spc="5" dirty="0"/>
              <a:t>w</a:t>
            </a:r>
            <a:r>
              <a:rPr u="none" spc="-5" dirty="0"/>
              <a:t>i</a:t>
            </a:r>
            <a:r>
              <a:rPr u="none" spc="-10" dirty="0"/>
              <a:t>t</a:t>
            </a:r>
            <a:r>
              <a:rPr u="none" spc="5" dirty="0"/>
              <a:t>h</a:t>
            </a:r>
            <a:r>
              <a:rPr u="none" spc="-5" dirty="0"/>
              <a:t>i</a:t>
            </a:r>
            <a:r>
              <a:rPr u="none" dirty="0"/>
              <a:t>n</a:t>
            </a:r>
            <a:r>
              <a:rPr u="none" spc="-15" dirty="0"/>
              <a:t> </a:t>
            </a:r>
            <a:r>
              <a:rPr u="none" dirty="0"/>
              <a:t>a S</a:t>
            </a:r>
            <a:r>
              <a:rPr u="none" spc="-5" dirty="0"/>
              <a:t>a</a:t>
            </a:r>
            <a:r>
              <a:rPr u="none" dirty="0"/>
              <a:t>fe</a:t>
            </a:r>
            <a:r>
              <a:rPr u="none" spc="-25" dirty="0"/>
              <a:t> </a:t>
            </a:r>
            <a:r>
              <a:rPr u="none" spc="5" dirty="0"/>
              <a:t>H</a:t>
            </a:r>
            <a:r>
              <a:rPr u="none" spc="-5" dirty="0"/>
              <a:t>a</a:t>
            </a:r>
            <a:r>
              <a:rPr u="none" dirty="0"/>
              <a:t>r</a:t>
            </a:r>
            <a:r>
              <a:rPr u="none" spc="5" dirty="0"/>
              <a:t>bo</a:t>
            </a:r>
            <a:r>
              <a:rPr u="none" spc="-105" dirty="0"/>
              <a:t>r</a:t>
            </a:r>
            <a:r>
              <a:rPr u="none" dirty="0"/>
              <a:t>.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3400" y="2590800"/>
            <a:ext cx="7875016" cy="3185590"/>
          </a:xfrm>
          <a:prstGeom prst="rect">
            <a:avLst/>
          </a:prstGeom>
        </p:spPr>
        <p:txBody>
          <a:bodyPr vert="horz" wrap="square" lIns="0" tIns="595732" rIns="0" bIns="0" rtlCol="0">
            <a:spAutoFit/>
          </a:bodyPr>
          <a:lstStyle/>
          <a:p>
            <a:pPr marL="23495">
              <a:lnSpc>
                <a:spcPct val="100000"/>
              </a:lnSpc>
            </a:pPr>
            <a:r>
              <a:rPr sz="2800" b="1" i="1" dirty="0"/>
              <a:t>Exa</a:t>
            </a:r>
            <a:r>
              <a:rPr sz="2800" b="1" i="1" spc="-10" dirty="0"/>
              <a:t>m</a:t>
            </a:r>
            <a:r>
              <a:rPr sz="2800" b="1" i="1" dirty="0"/>
              <a:t>ples</a:t>
            </a:r>
            <a:r>
              <a:rPr sz="2800" b="1" i="1" spc="-10" dirty="0"/>
              <a:t> </a:t>
            </a:r>
            <a:r>
              <a:rPr sz="2800" b="1" i="1" dirty="0"/>
              <a:t>of</a:t>
            </a:r>
            <a:r>
              <a:rPr sz="2800" b="1" i="1" spc="5" dirty="0"/>
              <a:t> </a:t>
            </a:r>
            <a:r>
              <a:rPr sz="2800" b="1" i="1" spc="-5" dirty="0"/>
              <a:t>S</a:t>
            </a:r>
            <a:r>
              <a:rPr sz="2800" b="1" i="1" dirty="0"/>
              <a:t>afe</a:t>
            </a:r>
            <a:r>
              <a:rPr sz="2800" b="1" i="1" spc="-5" dirty="0"/>
              <a:t> H</a:t>
            </a:r>
            <a:r>
              <a:rPr sz="2800" b="1" i="1" dirty="0"/>
              <a:t>arbor</a:t>
            </a:r>
            <a:r>
              <a:rPr sz="2800" b="1" i="1" spc="-5" dirty="0"/>
              <a:t>s</a:t>
            </a:r>
            <a:r>
              <a:rPr sz="2800" b="1" i="1" dirty="0"/>
              <a:t>:</a:t>
            </a:r>
          </a:p>
          <a:p>
            <a:pPr marL="194945" indent="-171450"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-5" dirty="0" smtClean="0"/>
              <a:t>    </a:t>
            </a:r>
            <a:r>
              <a:rPr sz="2000" spc="-5" dirty="0" smtClean="0"/>
              <a:t>S</a:t>
            </a:r>
            <a:r>
              <a:rPr sz="2000" dirty="0" smtClean="0"/>
              <a:t>p</a:t>
            </a:r>
            <a:r>
              <a:rPr sz="2000" spc="5" dirty="0" smtClean="0"/>
              <a:t>ac</a:t>
            </a:r>
            <a:r>
              <a:rPr sz="2000" dirty="0" smtClean="0"/>
              <a:t>e </a:t>
            </a:r>
            <a:r>
              <a:rPr sz="2000" spc="-5" dirty="0"/>
              <a:t>R</a:t>
            </a:r>
            <a:r>
              <a:rPr sz="2000" spc="5" dirty="0"/>
              <a:t>e</a:t>
            </a:r>
            <a:r>
              <a:rPr sz="2000" dirty="0"/>
              <a:t>nt</a:t>
            </a:r>
            <a:r>
              <a:rPr sz="2000" spc="5" dirty="0"/>
              <a:t>al</a:t>
            </a:r>
            <a:endParaRPr sz="2000" dirty="0">
              <a:latin typeface="Wingdings 3"/>
              <a:cs typeface="Wingdings 3"/>
            </a:endParaRPr>
          </a:p>
          <a:p>
            <a:pPr marL="194945" indent="-1714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5" dirty="0" smtClean="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sz="2000" dirty="0" smtClean="0"/>
              <a:t>Equip</a:t>
            </a:r>
            <a:r>
              <a:rPr sz="2000" spc="-10" dirty="0" smtClean="0"/>
              <a:t>m</a:t>
            </a:r>
            <a:r>
              <a:rPr sz="2000" dirty="0" smtClean="0"/>
              <a:t>ent</a:t>
            </a:r>
            <a:r>
              <a:rPr sz="2000" spc="-5" dirty="0" smtClean="0"/>
              <a:t> </a:t>
            </a:r>
            <a:r>
              <a:rPr sz="2000" dirty="0"/>
              <a:t>Rental</a:t>
            </a:r>
            <a:endParaRPr sz="2000" dirty="0">
              <a:latin typeface="Wingdings 3"/>
              <a:cs typeface="Wingdings 3"/>
            </a:endParaRPr>
          </a:p>
          <a:p>
            <a:pPr marL="194945" indent="-17145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10" dirty="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sz="2000" spc="-5" dirty="0" smtClean="0"/>
              <a:t>P</a:t>
            </a:r>
            <a:r>
              <a:rPr sz="2000" dirty="0" smtClean="0"/>
              <a:t>er</a:t>
            </a:r>
            <a:r>
              <a:rPr sz="2000" spc="-5" dirty="0" smtClean="0"/>
              <a:t>s</a:t>
            </a:r>
            <a:r>
              <a:rPr sz="2000" dirty="0" smtClean="0"/>
              <a:t>onal</a:t>
            </a:r>
            <a:r>
              <a:rPr sz="2000" spc="-5" dirty="0" smtClean="0"/>
              <a:t> </a:t>
            </a:r>
            <a:r>
              <a:rPr sz="2000" spc="-5" dirty="0"/>
              <a:t>S</a:t>
            </a:r>
            <a:r>
              <a:rPr sz="2000" dirty="0"/>
              <a:t>ervices</a:t>
            </a:r>
            <a:r>
              <a:rPr sz="2000" spc="-10" dirty="0"/>
              <a:t> </a:t>
            </a:r>
            <a:r>
              <a:rPr sz="2000" dirty="0"/>
              <a:t>and</a:t>
            </a:r>
            <a:r>
              <a:rPr sz="2000" spc="-10" dirty="0"/>
              <a:t> </a:t>
            </a:r>
            <a:r>
              <a:rPr sz="2000" spc="-5" dirty="0"/>
              <a:t>M</a:t>
            </a:r>
            <a:r>
              <a:rPr sz="2000" dirty="0"/>
              <a:t>anage</a:t>
            </a:r>
            <a:r>
              <a:rPr sz="2000" spc="-10" dirty="0"/>
              <a:t>m</a:t>
            </a:r>
            <a:r>
              <a:rPr sz="2000" dirty="0"/>
              <a:t>ent</a:t>
            </a:r>
            <a:r>
              <a:rPr sz="2000" spc="-5" dirty="0"/>
              <a:t> </a:t>
            </a:r>
            <a:r>
              <a:rPr sz="2000" dirty="0"/>
              <a:t>Contracts</a:t>
            </a:r>
            <a:endParaRPr sz="2000" dirty="0">
              <a:latin typeface="Wingdings 3"/>
              <a:cs typeface="Wingdings 3"/>
            </a:endParaRPr>
          </a:p>
          <a:p>
            <a:pPr marL="194945" indent="-1714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5" dirty="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sz="2000" dirty="0" smtClean="0"/>
              <a:t>E</a:t>
            </a:r>
            <a:r>
              <a:rPr sz="2000" spc="-10" dirty="0" smtClean="0"/>
              <a:t>m</a:t>
            </a:r>
            <a:r>
              <a:rPr sz="2000" dirty="0" smtClean="0"/>
              <a:t>plo</a:t>
            </a:r>
            <a:r>
              <a:rPr sz="2000" spc="20" dirty="0" smtClean="0"/>
              <a:t>y</a:t>
            </a:r>
            <a:r>
              <a:rPr sz="2000" spc="5" dirty="0" smtClean="0"/>
              <a:t>ees</a:t>
            </a:r>
            <a:endParaRPr sz="2000" dirty="0">
              <a:latin typeface="Wingdings 3"/>
              <a:cs typeface="Wingdings 3"/>
            </a:endParaRPr>
          </a:p>
          <a:p>
            <a:pPr marL="194945" indent="-1714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5" dirty="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sz="2000" spc="-5" dirty="0" smtClean="0"/>
              <a:t>P</a:t>
            </a:r>
            <a:r>
              <a:rPr sz="2000" dirty="0" smtClean="0"/>
              <a:t>rice</a:t>
            </a:r>
            <a:r>
              <a:rPr sz="2000" spc="-5" dirty="0" smtClean="0"/>
              <a:t> </a:t>
            </a:r>
            <a:r>
              <a:rPr sz="2000" dirty="0"/>
              <a:t>reductions</a:t>
            </a:r>
            <a:r>
              <a:rPr sz="2000" spc="-25" dirty="0"/>
              <a:t> </a:t>
            </a:r>
            <a:r>
              <a:rPr sz="2000" spc="-5" dirty="0"/>
              <a:t>O</a:t>
            </a:r>
            <a:r>
              <a:rPr sz="2000" spc="-40" dirty="0"/>
              <a:t>f</a:t>
            </a:r>
            <a:r>
              <a:rPr sz="2000" dirty="0"/>
              <a:t>fered</a:t>
            </a:r>
            <a:r>
              <a:rPr sz="2000" spc="5" dirty="0"/>
              <a:t> </a:t>
            </a:r>
            <a:r>
              <a:rPr sz="2000" dirty="0"/>
              <a:t>to</a:t>
            </a:r>
            <a:r>
              <a:rPr sz="2000" spc="-10" dirty="0"/>
              <a:t> </a:t>
            </a:r>
            <a:r>
              <a:rPr sz="2000" spc="-5" dirty="0"/>
              <a:t>H</a:t>
            </a:r>
            <a:r>
              <a:rPr sz="2000" dirty="0"/>
              <a:t>ealth</a:t>
            </a:r>
            <a:r>
              <a:rPr sz="2000" spc="-20" dirty="0"/>
              <a:t> </a:t>
            </a:r>
            <a:r>
              <a:rPr sz="2000" dirty="0"/>
              <a:t>Care</a:t>
            </a:r>
            <a:r>
              <a:rPr sz="2000" spc="-5" dirty="0"/>
              <a:t> P</a:t>
            </a:r>
            <a:r>
              <a:rPr sz="2000" dirty="0"/>
              <a:t>lans</a:t>
            </a:r>
            <a:endParaRPr sz="2000" dirty="0">
              <a:latin typeface="Wingdings 3"/>
              <a:cs typeface="Wingdings 3"/>
            </a:endParaRPr>
          </a:p>
          <a:p>
            <a:pPr marL="194945" indent="-17145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10" dirty="0">
                <a:solidFill>
                  <a:srgbClr val="2DA2BF"/>
                </a:solidFill>
                <a:latin typeface="Wingdings 3"/>
                <a:cs typeface="Wingdings 3"/>
              </a:rPr>
              <a:t> </a:t>
            </a:r>
            <a:r>
              <a:rPr sz="2000" spc="-5" dirty="0" smtClean="0"/>
              <a:t>S</a:t>
            </a:r>
            <a:r>
              <a:rPr sz="2000" dirty="0" smtClean="0"/>
              <a:t>hared</a:t>
            </a:r>
            <a:r>
              <a:rPr sz="2000" spc="-10" dirty="0" smtClean="0"/>
              <a:t> </a:t>
            </a:r>
            <a:r>
              <a:rPr sz="2000" dirty="0"/>
              <a:t>Ri</a:t>
            </a:r>
            <a:r>
              <a:rPr sz="2000" spc="-5" dirty="0"/>
              <a:t>s</a:t>
            </a:r>
            <a:r>
              <a:rPr sz="2000" dirty="0"/>
              <a:t>k</a:t>
            </a:r>
            <a:r>
              <a:rPr sz="2000" spc="-105" dirty="0"/>
              <a:t> </a:t>
            </a:r>
            <a:r>
              <a:rPr sz="2000" spc="-5" dirty="0"/>
              <a:t>A</a:t>
            </a:r>
            <a:r>
              <a:rPr sz="2000" dirty="0"/>
              <a:t>rrange</a:t>
            </a:r>
            <a:r>
              <a:rPr sz="2000" spc="-10" dirty="0"/>
              <a:t>m</a:t>
            </a:r>
            <a:r>
              <a:rPr sz="2000" dirty="0"/>
              <a:t>ents</a:t>
            </a:r>
            <a:endParaRPr sz="2000" dirty="0">
              <a:latin typeface="Wingdings 3"/>
              <a:cs typeface="Wingdings 3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990600"/>
            <a:ext cx="7647940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tabLst>
                <a:tab pos="520065" algn="l"/>
              </a:tabLst>
            </a:pPr>
            <a:r>
              <a:rPr lang="en-US" sz="3600" b="1" spc="-5" dirty="0" smtClean="0">
                <a:latin typeface="Times New Roman"/>
                <a:cs typeface="Times New Roman"/>
              </a:rPr>
              <a:t>False Claims Act and Anti-Kickback:</a:t>
            </a:r>
          </a:p>
          <a:p>
            <a:pPr marL="12700" marR="5080" algn="ctr">
              <a:tabLst>
                <a:tab pos="520065" algn="l"/>
              </a:tabLst>
            </a:pPr>
            <a:r>
              <a:rPr lang="en-US" sz="2400" spc="-5" dirty="0" smtClean="0"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latin typeface="Times New Roman"/>
                <a:cs typeface="Times New Roman"/>
              </a:rPr>
              <a:t>very</a:t>
            </a:r>
            <a:r>
              <a:rPr lang="en-US" sz="2400" spc="-1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claim</a:t>
            </a:r>
            <a:r>
              <a:rPr lang="en-US" sz="2400" spc="-3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sub</a:t>
            </a:r>
            <a:r>
              <a:rPr lang="en-US" sz="2400" spc="-20" dirty="0" smtClean="0"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latin typeface="Times New Roman"/>
                <a:cs typeface="Times New Roman"/>
              </a:rPr>
              <a:t>itted</a:t>
            </a:r>
            <a:r>
              <a:rPr lang="en-US" sz="2400" spc="-2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based on a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re</a:t>
            </a:r>
            <a:r>
              <a:rPr lang="en-US" sz="2400" spc="-10" dirty="0" smtClean="0"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latin typeface="Times New Roman"/>
                <a:cs typeface="Times New Roman"/>
              </a:rPr>
              <a:t>erral</a:t>
            </a:r>
            <a:r>
              <a:rPr lang="en-US" sz="2400" spc="-20" dirty="0" smtClean="0">
                <a:latin typeface="Times New Roman"/>
                <a:cs typeface="Times New Roman"/>
              </a:rPr>
              <a:t> m</a:t>
            </a:r>
            <a:r>
              <a:rPr lang="en-US" sz="2400" dirty="0" smtClean="0">
                <a:latin typeface="Times New Roman"/>
                <a:cs typeface="Times New Roman"/>
              </a:rPr>
              <a:t>ade in</a:t>
            </a:r>
            <a:r>
              <a:rPr lang="en-US" sz="2400" spc="-1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violat</a:t>
            </a:r>
            <a:r>
              <a:rPr lang="en-US" sz="2400" spc="-10" dirty="0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on</a:t>
            </a:r>
            <a:r>
              <a:rPr lang="en-US" sz="2400" spc="-4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of the </a:t>
            </a:r>
            <a:r>
              <a:rPr lang="en-US" sz="2400" spc="-5" dirty="0" smtClean="0"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nti-kickba</a:t>
            </a:r>
            <a:r>
              <a:rPr lang="en-US" sz="2400" spc="-10" dirty="0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k</a:t>
            </a:r>
            <a:r>
              <a:rPr lang="en-US" sz="2400" spc="-4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statute</a:t>
            </a:r>
            <a:r>
              <a:rPr lang="en-US" sz="2400" spc="-35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ill</a:t>
            </a:r>
            <a:r>
              <a:rPr lang="en-US" sz="2400" spc="-1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now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auto</a:t>
            </a:r>
            <a:r>
              <a:rPr lang="en-US" sz="2400" spc="-20" dirty="0" smtClean="0"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latin typeface="Times New Roman"/>
                <a:cs typeface="Times New Roman"/>
              </a:rPr>
              <a:t>atical</a:t>
            </a:r>
            <a:r>
              <a:rPr lang="en-US" sz="2400" spc="-10" dirty="0" smtClean="0">
                <a:latin typeface="Times New Roman"/>
                <a:cs typeface="Times New Roman"/>
              </a:rPr>
              <a:t>l</a:t>
            </a:r>
            <a:r>
              <a:rPr lang="en-US" sz="2400" dirty="0" smtClean="0">
                <a:latin typeface="Times New Roman"/>
                <a:cs typeface="Times New Roman"/>
              </a:rPr>
              <a:t>y</a:t>
            </a:r>
            <a:r>
              <a:rPr lang="en-US" sz="2400" spc="-4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constitu</a:t>
            </a:r>
            <a:r>
              <a:rPr lang="en-US" sz="2400" spc="-10" dirty="0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e</a:t>
            </a:r>
            <a:r>
              <a:rPr lang="en-US" sz="2400" spc="-3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 </a:t>
            </a:r>
            <a:r>
              <a:rPr lang="en-US" sz="2400" spc="-10" dirty="0" smtClean="0"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latin typeface="Times New Roman"/>
                <a:cs typeface="Times New Roman"/>
              </a:rPr>
              <a:t>alse</a:t>
            </a:r>
            <a:r>
              <a:rPr lang="en-US" sz="2400" spc="-1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clai</a:t>
            </a:r>
            <a:r>
              <a:rPr lang="en-US" sz="2400" spc="-20" dirty="0" smtClean="0"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latin typeface="Times New Roman"/>
                <a:cs typeface="Times New Roman"/>
              </a:rPr>
              <a:t>s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violat</a:t>
            </a:r>
            <a:r>
              <a:rPr lang="en-US" sz="2400" spc="-10" dirty="0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on</a:t>
            </a:r>
            <a:r>
              <a:rPr lang="en-US" sz="2400" spc="-4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under t</a:t>
            </a:r>
            <a:r>
              <a:rPr lang="en-US" sz="2400" spc="-5" dirty="0" smtClean="0">
                <a:latin typeface="Times New Roman"/>
                <a:cs typeface="Times New Roman"/>
              </a:rPr>
              <a:t>h</a:t>
            </a:r>
            <a:r>
              <a:rPr lang="en-US" sz="2400" dirty="0" smtClean="0">
                <a:latin typeface="Times New Roman"/>
                <a:cs typeface="Times New Roman"/>
              </a:rPr>
              <a:t>e</a:t>
            </a:r>
            <a:r>
              <a:rPr lang="en-US" sz="2400" spc="-25" dirty="0" smtClean="0">
                <a:latin typeface="Times New Roman"/>
                <a:cs typeface="Times New Roman"/>
              </a:rPr>
              <a:t> </a:t>
            </a:r>
            <a:r>
              <a:rPr lang="en-US" sz="2400" b="1" spc="-5" dirty="0" smtClean="0">
                <a:latin typeface="Times New Roman"/>
                <a:cs typeface="Times New Roman"/>
              </a:rPr>
              <a:t>F</a:t>
            </a:r>
            <a:r>
              <a:rPr lang="en-US" sz="2400" b="1" dirty="0" smtClean="0">
                <a:latin typeface="Times New Roman"/>
                <a:cs typeface="Times New Roman"/>
              </a:rPr>
              <a:t>alse</a:t>
            </a:r>
            <a:r>
              <a:rPr lang="en-US" sz="2400" b="1" spc="-10" dirty="0" smtClean="0">
                <a:latin typeface="Times New Roman"/>
                <a:cs typeface="Times New Roman"/>
              </a:rPr>
              <a:t> </a:t>
            </a:r>
            <a:r>
              <a:rPr lang="en-US" sz="2400" b="1" spc="-5" dirty="0" smtClean="0">
                <a:latin typeface="Times New Roman"/>
                <a:cs typeface="Times New Roman"/>
              </a:rPr>
              <a:t>C</a:t>
            </a:r>
            <a:r>
              <a:rPr lang="en-US" sz="2400" b="1" dirty="0" smtClean="0">
                <a:latin typeface="Times New Roman"/>
                <a:cs typeface="Times New Roman"/>
              </a:rPr>
              <a:t>lai</a:t>
            </a:r>
            <a:r>
              <a:rPr lang="en-US" sz="2400" b="1" spc="-20" dirty="0" smtClean="0">
                <a:latin typeface="Times New Roman"/>
                <a:cs typeface="Times New Roman"/>
              </a:rPr>
              <a:t>m</a:t>
            </a:r>
            <a:r>
              <a:rPr lang="en-US" sz="2400" b="1" dirty="0" smtClean="0">
                <a:latin typeface="Times New Roman"/>
                <a:cs typeface="Times New Roman"/>
              </a:rPr>
              <a:t>s</a:t>
            </a:r>
            <a:r>
              <a:rPr lang="en-US" sz="2400" b="1" spc="-130" dirty="0" smtClean="0">
                <a:latin typeface="Times New Roman"/>
                <a:cs typeface="Times New Roman"/>
              </a:rPr>
              <a:t> </a:t>
            </a:r>
            <a:r>
              <a:rPr lang="en-US" sz="2400" b="1" spc="-5" dirty="0" smtClean="0">
                <a:latin typeface="Times New Roman"/>
                <a:cs typeface="Times New Roman"/>
              </a:rPr>
              <a:t>A</a:t>
            </a:r>
            <a:r>
              <a:rPr lang="en-US" sz="2400" b="1" dirty="0" smtClean="0">
                <a:latin typeface="Times New Roman"/>
                <a:cs typeface="Times New Roman"/>
              </a:rPr>
              <a:t>ct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marL="12700" marR="5080">
              <a:lnSpc>
                <a:spcPct val="100000"/>
              </a:lnSpc>
              <a:tabLst>
                <a:tab pos="520065" algn="l"/>
              </a:tabLst>
            </a:pPr>
            <a:endParaRPr lang="en-US" sz="2400" spc="-5" dirty="0" smtClean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819400"/>
            <a:ext cx="3429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5" dirty="0" smtClean="0">
                <a:latin typeface="Times New Roman"/>
                <a:cs typeface="Times New Roman"/>
              </a:rPr>
              <a:t>F</a:t>
            </a:r>
            <a:r>
              <a:rPr sz="3200" b="1" i="1" dirty="0" smtClean="0">
                <a:latin typeface="Times New Roman"/>
                <a:cs typeface="Times New Roman"/>
              </a:rPr>
              <a:t>alse</a:t>
            </a:r>
            <a:r>
              <a:rPr sz="3200" b="1" i="1" spc="-15" dirty="0" smtClean="0">
                <a:latin typeface="Times New Roman"/>
                <a:cs typeface="Times New Roman"/>
              </a:rPr>
              <a:t> </a:t>
            </a:r>
            <a:r>
              <a:rPr sz="3200" b="1" i="1" spc="-5" dirty="0" smtClean="0">
                <a:latin typeface="Times New Roman"/>
                <a:cs typeface="Times New Roman"/>
              </a:rPr>
              <a:t>C</a:t>
            </a:r>
            <a:r>
              <a:rPr sz="3200" b="1" i="1" dirty="0" smtClean="0">
                <a:latin typeface="Times New Roman"/>
                <a:cs typeface="Times New Roman"/>
              </a:rPr>
              <a:t>laims</a:t>
            </a:r>
            <a:r>
              <a:rPr sz="3200" b="1" i="1" spc="-150" dirty="0" smtClean="0">
                <a:latin typeface="Times New Roman"/>
                <a:cs typeface="Times New Roman"/>
              </a:rPr>
              <a:t> </a:t>
            </a:r>
            <a:r>
              <a:rPr sz="3200" b="1" i="1" spc="-5" dirty="0" smtClean="0">
                <a:latin typeface="Times New Roman"/>
                <a:cs typeface="Times New Roman"/>
              </a:rPr>
              <a:t>A</a:t>
            </a:r>
            <a:r>
              <a:rPr sz="3200" b="1" i="1" dirty="0" smtClean="0">
                <a:latin typeface="Times New Roman"/>
                <a:cs typeface="Times New Roman"/>
              </a:rPr>
              <a:t>ct</a:t>
            </a:r>
            <a:r>
              <a:rPr lang="en-US" sz="3600" b="1" i="1" dirty="0" smtClean="0">
                <a:latin typeface="Times New Roman"/>
                <a:cs typeface="Times New Roman"/>
              </a:rPr>
              <a:t>:</a:t>
            </a:r>
            <a:endParaRPr sz="3600" i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7000" y="3352800"/>
            <a:ext cx="21336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mbria"/>
                <a:cs typeface="Cambria"/>
              </a:rPr>
              <a:t>31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U.</a:t>
            </a:r>
            <a:r>
              <a:rPr sz="1400" b="1" spc="-5" dirty="0">
                <a:latin typeface="Cambria"/>
                <a:cs typeface="Cambria"/>
              </a:rPr>
              <a:t>S</a:t>
            </a:r>
            <a:r>
              <a:rPr sz="1400" b="1" dirty="0">
                <a:latin typeface="Cambria"/>
                <a:cs typeface="Cambria"/>
              </a:rPr>
              <a:t>.C. 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3729</a:t>
            </a:r>
            <a:r>
              <a:rPr sz="1400" b="1" spc="-3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ET</a:t>
            </a:r>
            <a:r>
              <a:rPr sz="1400" b="1" spc="-5" dirty="0">
                <a:latin typeface="Cambria"/>
                <a:cs typeface="Cambria"/>
              </a:rPr>
              <a:t> S</a:t>
            </a:r>
            <a:r>
              <a:rPr sz="1400" b="1" dirty="0">
                <a:latin typeface="Cambria"/>
                <a:cs typeface="Cambria"/>
              </a:rPr>
              <a:t>EQ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0" y="3733800"/>
            <a:ext cx="5980430" cy="194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  <a:tabLst>
                <a:tab pos="36258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K</a:t>
            </a:r>
            <a:r>
              <a:rPr sz="2400" dirty="0" smtClean="0">
                <a:latin typeface="Times New Roman"/>
                <a:cs typeface="Times New Roman"/>
              </a:rPr>
              <a:t>no</a:t>
            </a:r>
            <a:r>
              <a:rPr sz="2400" spc="-5" dirty="0" smtClean="0">
                <a:latin typeface="Times New Roman"/>
                <a:cs typeface="Times New Roman"/>
              </a:rPr>
              <a:t>w</a:t>
            </a:r>
            <a:r>
              <a:rPr sz="2400" dirty="0" smtClean="0">
                <a:latin typeface="Times New Roman"/>
                <a:cs typeface="Times New Roman"/>
              </a:rPr>
              <a:t>ingly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pre</a:t>
            </a:r>
            <a:r>
              <a:rPr sz="2400" spc="-5" dirty="0" smtClean="0">
                <a:latin typeface="Times New Roman"/>
                <a:cs typeface="Times New Roman"/>
              </a:rPr>
              <a:t>s</a:t>
            </a:r>
            <a:r>
              <a:rPr sz="2400" dirty="0" smtClean="0">
                <a:latin typeface="Times New Roman"/>
                <a:cs typeface="Times New Roman"/>
              </a:rPr>
              <a:t>ent</a:t>
            </a:r>
            <a:r>
              <a:rPr lang="en-US" sz="2400" dirty="0" smtClean="0">
                <a:latin typeface="Times New Roman"/>
                <a:cs typeface="Times New Roman"/>
              </a:rPr>
              <a:t>ing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cau</a:t>
            </a:r>
            <a:r>
              <a:rPr sz="2400" spc="-5" dirty="0" smtClean="0"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ing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ented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fal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claim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  <a:tabLst>
                <a:tab pos="38290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S</a:t>
            </a:r>
            <a:r>
              <a:rPr sz="2400" dirty="0" smtClean="0">
                <a:latin typeface="Times New Roman"/>
                <a:cs typeface="Times New Roman"/>
              </a:rPr>
              <a:t>anctions</a:t>
            </a:r>
            <a:r>
              <a:rPr sz="2400" spc="-1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civil,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</a:t>
            </a:r>
            <a:r>
              <a:rPr sz="2400" spc="-1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ini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trative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cri</a:t>
            </a:r>
            <a:r>
              <a:rPr sz="2400" spc="-1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penalties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  <a:tabLst>
                <a:tab pos="377825" algn="l"/>
              </a:tabLst>
            </a:pPr>
            <a:r>
              <a:rPr sz="2400" spc="-10" dirty="0" smtClean="0">
                <a:latin typeface="Times New Roman"/>
                <a:cs typeface="Times New Roman"/>
              </a:rPr>
              <a:t>W</a:t>
            </a:r>
            <a:r>
              <a:rPr sz="2400" dirty="0" smtClean="0">
                <a:latin typeface="Times New Roman"/>
                <a:cs typeface="Times New Roman"/>
              </a:rPr>
              <a:t>hi</a:t>
            </a:r>
            <a:r>
              <a:rPr sz="2400" spc="-5" dirty="0" smtClean="0">
                <a:latin typeface="Times New Roman"/>
                <a:cs typeface="Times New Roman"/>
              </a:rPr>
              <a:t>s</a:t>
            </a:r>
            <a:r>
              <a:rPr sz="2400" dirty="0" smtClean="0">
                <a:latin typeface="Times New Roman"/>
                <a:cs typeface="Times New Roman"/>
              </a:rPr>
              <a:t>tleblo</a:t>
            </a:r>
            <a:r>
              <a:rPr sz="2400" spc="-5" dirty="0" smtClean="0">
                <a:latin typeface="Times New Roman"/>
                <a:cs typeface="Times New Roman"/>
              </a:rPr>
              <a:t>w</a:t>
            </a:r>
            <a:r>
              <a:rPr sz="2400" dirty="0" smtClean="0">
                <a:latin typeface="Times New Roman"/>
                <a:cs typeface="Times New Roman"/>
              </a:rPr>
              <a:t>er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-5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ards 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914400"/>
            <a:ext cx="7852663" cy="636031"/>
          </a:xfrm>
          <a:prstGeom prst="rect">
            <a:avLst/>
          </a:prstGeom>
        </p:spPr>
        <p:txBody>
          <a:bodyPr vert="horz" wrap="square" lIns="0" tIns="8124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600" b="1" u="none" spc="-5" dirty="0"/>
              <a:t>W</a:t>
            </a:r>
            <a:r>
              <a:rPr sz="3600" b="1" u="none" spc="5" dirty="0"/>
              <a:t>ha</a:t>
            </a:r>
            <a:r>
              <a:rPr sz="3600" b="1" u="none" dirty="0"/>
              <a:t>t</a:t>
            </a:r>
            <a:r>
              <a:rPr sz="3600" b="1" u="none" spc="-15" dirty="0"/>
              <a:t> </a:t>
            </a:r>
            <a:r>
              <a:rPr sz="3600" b="1" u="none" spc="5" dirty="0"/>
              <a:t>doe</a:t>
            </a:r>
            <a:r>
              <a:rPr sz="3600" b="1" u="none" dirty="0"/>
              <a:t>s</a:t>
            </a:r>
            <a:r>
              <a:rPr sz="3600" b="1" u="none" spc="-20" dirty="0"/>
              <a:t> </a:t>
            </a:r>
            <a:r>
              <a:rPr sz="3600" b="1" u="none" spc="-5" dirty="0"/>
              <a:t>t</a:t>
            </a:r>
            <a:r>
              <a:rPr sz="3600" b="1" u="none" spc="5" dirty="0"/>
              <a:t>h</a:t>
            </a:r>
            <a:r>
              <a:rPr sz="3600" b="1" u="none" spc="-5" dirty="0"/>
              <a:t>i</a:t>
            </a:r>
            <a:r>
              <a:rPr sz="3600" b="1" u="none" dirty="0"/>
              <a:t>s</a:t>
            </a:r>
            <a:r>
              <a:rPr sz="3600" b="1" u="none" spc="-10" dirty="0"/>
              <a:t> </a:t>
            </a:r>
            <a:r>
              <a:rPr sz="3600" b="1" u="none" dirty="0"/>
              <a:t>m</a:t>
            </a:r>
            <a:r>
              <a:rPr sz="3600" b="1" u="none" spc="5" dirty="0"/>
              <a:t>ea</a:t>
            </a:r>
            <a:r>
              <a:rPr sz="3600" b="1" u="none" dirty="0"/>
              <a:t>n</a:t>
            </a:r>
            <a:r>
              <a:rPr sz="3600" b="1" u="none" spc="-15" dirty="0"/>
              <a:t> </a:t>
            </a:r>
            <a:r>
              <a:rPr sz="3600" b="1" u="none" dirty="0"/>
              <a:t>f</a:t>
            </a:r>
            <a:r>
              <a:rPr sz="3600" b="1" u="none" spc="5" dirty="0"/>
              <a:t>o</a:t>
            </a:r>
            <a:r>
              <a:rPr sz="3600" b="1" u="none" dirty="0"/>
              <a:t>r</a:t>
            </a:r>
            <a:r>
              <a:rPr sz="3600" b="1" u="none" spc="-20" dirty="0"/>
              <a:t> </a:t>
            </a:r>
            <a:r>
              <a:rPr sz="3600" b="1" u="none" spc="5" dirty="0"/>
              <a:t>you?</a:t>
            </a:r>
            <a:endParaRPr sz="36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905000"/>
            <a:ext cx="7876540" cy="4211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400" spc="-15" dirty="0" smtClean="0">
                <a:latin typeface="Times New Roman"/>
                <a:cs typeface="Times New Roman"/>
              </a:rPr>
              <a:t>P</a:t>
            </a:r>
            <a:r>
              <a:rPr lang="en-US" sz="2400" spc="-25" dirty="0" smtClean="0">
                <a:latin typeface="Times New Roman"/>
                <a:cs typeface="Times New Roman"/>
              </a:rPr>
              <a:t>a</a:t>
            </a:r>
            <a:r>
              <a:rPr lang="en-US" sz="2400" spc="-10" dirty="0" smtClean="0">
                <a:latin typeface="Times New Roman"/>
                <a:cs typeface="Times New Roman"/>
              </a:rPr>
              <a:t>rti</a:t>
            </a:r>
            <a:r>
              <a:rPr lang="en-US" sz="2400" spc="-25" dirty="0" smtClean="0">
                <a:latin typeface="Times New Roman"/>
                <a:cs typeface="Times New Roman"/>
              </a:rPr>
              <a:t>c</a:t>
            </a:r>
            <a:r>
              <a:rPr lang="en-US" sz="2400" spc="-10" dirty="0" smtClean="0">
                <a:latin typeface="Times New Roman"/>
                <a:cs typeface="Times New Roman"/>
              </a:rPr>
              <a:t>ip</a:t>
            </a:r>
            <a:r>
              <a:rPr lang="en-US" sz="2400" spc="-25" dirty="0" smtClean="0">
                <a:latin typeface="Times New Roman"/>
                <a:cs typeface="Times New Roman"/>
              </a:rPr>
              <a:t>a</a:t>
            </a:r>
            <a:r>
              <a:rPr lang="en-US" sz="2400" spc="-10" dirty="0" smtClean="0">
                <a:latin typeface="Times New Roman"/>
                <a:cs typeface="Times New Roman"/>
              </a:rPr>
              <a:t>tio</a:t>
            </a:r>
            <a:r>
              <a:rPr lang="en-US" sz="2400" spc="-15" dirty="0" smtClean="0">
                <a:latin typeface="Times New Roman"/>
                <a:cs typeface="Times New Roman"/>
              </a:rPr>
              <a:t>n</a:t>
            </a:r>
            <a:r>
              <a:rPr lang="en-US" sz="2400" spc="-25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is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45" dirty="0">
                <a:latin typeface="Times New Roman"/>
                <a:cs typeface="Times New Roman"/>
              </a:rPr>
              <a:t>m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10" dirty="0">
                <a:latin typeface="Times New Roman"/>
                <a:cs typeface="Times New Roman"/>
              </a:rPr>
              <a:t>nd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10" dirty="0">
                <a:latin typeface="Times New Roman"/>
                <a:cs typeface="Times New Roman"/>
              </a:rPr>
              <a:t>t</a:t>
            </a:r>
            <a:r>
              <a:rPr lang="en-US" sz="2400" spc="-25" dirty="0">
                <a:latin typeface="Times New Roman"/>
                <a:cs typeface="Times New Roman"/>
              </a:rPr>
              <a:t>e</a:t>
            </a:r>
            <a:r>
              <a:rPr lang="en-US" sz="2400" spc="-10" dirty="0">
                <a:latin typeface="Times New Roman"/>
                <a:cs typeface="Times New Roman"/>
              </a:rPr>
              <a:t>d</a:t>
            </a:r>
            <a:r>
              <a:rPr lang="en-US" sz="2400" spc="-10" dirty="0" smtClean="0">
                <a:latin typeface="Times New Roman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</a:pPr>
            <a:endParaRPr lang="en-US" sz="2400" spc="-10" dirty="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400" spc="-305" dirty="0" smtClean="0">
                <a:latin typeface="Times New Roman"/>
                <a:cs typeface="Times New Roman"/>
              </a:rPr>
              <a:t>Y</a:t>
            </a:r>
            <a:r>
              <a:rPr lang="en-US" sz="2400" spc="-10" dirty="0" smtClean="0">
                <a:latin typeface="Times New Roman"/>
                <a:cs typeface="Times New Roman"/>
              </a:rPr>
              <a:t>o</a:t>
            </a:r>
            <a:r>
              <a:rPr lang="en-US" sz="2400" spc="-15" dirty="0" smtClean="0">
                <a:latin typeface="Times New Roman"/>
                <a:cs typeface="Times New Roman"/>
              </a:rPr>
              <a:t>u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5" dirty="0">
                <a:latin typeface="Times New Roman"/>
                <a:cs typeface="Times New Roman"/>
              </a:rPr>
              <a:t>r</a:t>
            </a:r>
            <a:r>
              <a:rPr lang="en-US" sz="2400" spc="-15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latin typeface="Times New Roman"/>
                <a:cs typeface="Times New Roman"/>
              </a:rPr>
              <a:t>required </a:t>
            </a:r>
            <a:r>
              <a:rPr lang="en-US" sz="2400" spc="-15" dirty="0">
                <a:latin typeface="Times New Roman"/>
                <a:cs typeface="Times New Roman"/>
              </a:rPr>
              <a:t>to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r</a:t>
            </a:r>
            <a:r>
              <a:rPr lang="en-US" sz="2400" spc="-25" dirty="0">
                <a:latin typeface="Times New Roman"/>
                <a:cs typeface="Times New Roman"/>
              </a:rPr>
              <a:t>e</a:t>
            </a:r>
            <a:r>
              <a:rPr lang="en-US" sz="2400" spc="-10" dirty="0">
                <a:latin typeface="Times New Roman"/>
                <a:cs typeface="Times New Roman"/>
              </a:rPr>
              <a:t>port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spc="-25" dirty="0" smtClean="0">
                <a:latin typeface="Times New Roman"/>
                <a:cs typeface="Times New Roman"/>
              </a:rPr>
              <a:t>a</a:t>
            </a:r>
            <a:r>
              <a:rPr lang="en-US" sz="2400" spc="-10" dirty="0" smtClean="0">
                <a:latin typeface="Times New Roman"/>
                <a:cs typeface="Times New Roman"/>
              </a:rPr>
              <a:t>n</a:t>
            </a:r>
            <a:r>
              <a:rPr lang="en-US" sz="2400" spc="-15" dirty="0" smtClean="0">
                <a:latin typeface="Times New Roman"/>
                <a:cs typeface="Times New Roman"/>
              </a:rPr>
              <a:t>y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issues,</a:t>
            </a:r>
            <a:r>
              <a:rPr lang="en-US" sz="2400" spc="-15" dirty="0" smtClean="0">
                <a:latin typeface="Times New Roman"/>
                <a:cs typeface="Times New Roman"/>
              </a:rPr>
              <a:t> </a:t>
            </a:r>
            <a:r>
              <a:rPr lang="en-US" sz="2400" spc="-30" dirty="0">
                <a:latin typeface="Times New Roman"/>
                <a:cs typeface="Times New Roman"/>
              </a:rPr>
              <a:t>w</a:t>
            </a:r>
            <a:r>
              <a:rPr lang="en-US" sz="2400" spc="-10" dirty="0">
                <a:latin typeface="Times New Roman"/>
                <a:cs typeface="Times New Roman"/>
              </a:rPr>
              <a:t>h</a:t>
            </a:r>
            <a:r>
              <a:rPr lang="en-US" sz="2400" spc="-25" dirty="0">
                <a:latin typeface="Times New Roman"/>
                <a:cs typeface="Times New Roman"/>
              </a:rPr>
              <a:t>e</a:t>
            </a:r>
            <a:r>
              <a:rPr lang="en-US" sz="2400" spc="-10" dirty="0">
                <a:latin typeface="Times New Roman"/>
                <a:cs typeface="Times New Roman"/>
              </a:rPr>
              <a:t>th</a:t>
            </a:r>
            <a:r>
              <a:rPr lang="en-US" sz="2400" spc="-25" dirty="0">
                <a:latin typeface="Times New Roman"/>
                <a:cs typeface="Times New Roman"/>
              </a:rPr>
              <a:t>e</a:t>
            </a:r>
            <a:r>
              <a:rPr lang="en-US" sz="2400" spc="-10" dirty="0">
                <a:latin typeface="Times New Roman"/>
                <a:cs typeface="Times New Roman"/>
              </a:rPr>
              <a:t>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it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is p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10" dirty="0">
                <a:latin typeface="Times New Roman"/>
                <a:cs typeface="Times New Roman"/>
              </a:rPr>
              <a:t>ti</a:t>
            </a:r>
            <a:r>
              <a:rPr lang="en-US" sz="2400" spc="-25" dirty="0">
                <a:latin typeface="Times New Roman"/>
                <a:cs typeface="Times New Roman"/>
              </a:rPr>
              <a:t>e</a:t>
            </a:r>
            <a:r>
              <a:rPr lang="en-US" sz="2400" spc="-10" dirty="0">
                <a:latin typeface="Times New Roman"/>
                <a:cs typeface="Times New Roman"/>
              </a:rPr>
              <a:t>nt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latin typeface="Times New Roman"/>
                <a:cs typeface="Times New Roman"/>
              </a:rPr>
              <a:t>ca</a:t>
            </a:r>
            <a:r>
              <a:rPr lang="en-US" sz="2400" spc="-5" dirty="0">
                <a:latin typeface="Times New Roman"/>
                <a:cs typeface="Times New Roman"/>
              </a:rPr>
              <a:t>r</a:t>
            </a:r>
            <a:r>
              <a:rPr lang="en-US" sz="2400" spc="-25" dirty="0">
                <a:latin typeface="Times New Roman"/>
                <a:cs typeface="Times New Roman"/>
              </a:rPr>
              <a:t>e</a:t>
            </a:r>
            <a:r>
              <a:rPr lang="en-US" sz="2400" spc="-10" dirty="0">
                <a:latin typeface="Times New Roman"/>
                <a:cs typeface="Times New Roman"/>
              </a:rPr>
              <a:t>,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op</a:t>
            </a:r>
            <a:r>
              <a:rPr lang="en-US" sz="2400" spc="-25" dirty="0">
                <a:latin typeface="Times New Roman"/>
                <a:cs typeface="Times New Roman"/>
              </a:rPr>
              <a:t>e</a:t>
            </a:r>
            <a:r>
              <a:rPr lang="en-US" sz="2400" spc="-5" dirty="0">
                <a:latin typeface="Times New Roman"/>
                <a:cs typeface="Times New Roman"/>
              </a:rPr>
              <a:t>r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10" dirty="0">
                <a:latin typeface="Times New Roman"/>
                <a:cs typeface="Times New Roman"/>
              </a:rPr>
              <a:t>tion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10" dirty="0">
                <a:latin typeface="Times New Roman"/>
                <a:cs typeface="Times New Roman"/>
              </a:rPr>
              <a:t>l,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pro</a:t>
            </a:r>
            <a:r>
              <a:rPr lang="en-US" sz="2400" spc="-25" dirty="0">
                <a:latin typeface="Times New Roman"/>
                <a:cs typeface="Times New Roman"/>
              </a:rPr>
              <a:t>ce</a:t>
            </a:r>
            <a:r>
              <a:rPr lang="en-US" sz="2400" spc="-10" dirty="0">
                <a:latin typeface="Times New Roman"/>
                <a:cs typeface="Times New Roman"/>
              </a:rPr>
              <a:t>dur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10" dirty="0">
                <a:latin typeface="Times New Roman"/>
                <a:cs typeface="Times New Roman"/>
              </a:rPr>
              <a:t>l, </a:t>
            </a:r>
            <a:r>
              <a:rPr lang="en-US" sz="2400" spc="-10" dirty="0" smtClean="0">
                <a:latin typeface="Times New Roman"/>
                <a:cs typeface="Times New Roman"/>
              </a:rPr>
              <a:t>su</a:t>
            </a:r>
            <a:r>
              <a:rPr lang="en-US" sz="2400" spc="-15" dirty="0" smtClean="0">
                <a:latin typeface="Times New Roman"/>
                <a:cs typeface="Times New Roman"/>
              </a:rPr>
              <a:t>s</a:t>
            </a:r>
            <a:r>
              <a:rPr lang="en-US" sz="2400" spc="-10" dirty="0" smtClean="0">
                <a:latin typeface="Times New Roman"/>
                <a:cs typeface="Times New Roman"/>
              </a:rPr>
              <a:t>p</a:t>
            </a:r>
            <a:r>
              <a:rPr lang="en-US" sz="2400" spc="-25" dirty="0" smtClean="0">
                <a:latin typeface="Times New Roman"/>
                <a:cs typeface="Times New Roman"/>
              </a:rPr>
              <a:t>ec</a:t>
            </a:r>
            <a:r>
              <a:rPr lang="en-US" sz="2400" spc="-10" dirty="0" smtClean="0">
                <a:latin typeface="Times New Roman"/>
                <a:cs typeface="Times New Roman"/>
              </a:rPr>
              <a:t>t</a:t>
            </a:r>
            <a:r>
              <a:rPr lang="en-US" sz="2400" spc="-25" dirty="0" smtClean="0">
                <a:latin typeface="Times New Roman"/>
                <a:cs typeface="Times New Roman"/>
              </a:rPr>
              <a:t>e</a:t>
            </a:r>
            <a:r>
              <a:rPr lang="en-US" sz="2400" spc="-15" dirty="0" smtClean="0"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Times New Roman"/>
                <a:cs typeface="Times New Roman"/>
              </a:rPr>
              <a:t>non</a:t>
            </a:r>
            <a:r>
              <a:rPr lang="en-US" sz="2400" spc="-10" dirty="0">
                <a:latin typeface="Times New Roman"/>
                <a:cs typeface="Times New Roman"/>
              </a:rPr>
              <a:t>-</a:t>
            </a:r>
            <a:r>
              <a:rPr lang="en-US" sz="2400" spc="-25" dirty="0">
                <a:latin typeface="Times New Roman"/>
                <a:cs typeface="Times New Roman"/>
              </a:rPr>
              <a:t>c</a:t>
            </a:r>
            <a:r>
              <a:rPr lang="en-US" sz="2400" spc="-10" dirty="0">
                <a:latin typeface="Times New Roman"/>
                <a:cs typeface="Times New Roman"/>
              </a:rPr>
              <a:t>o</a:t>
            </a:r>
            <a:r>
              <a:rPr lang="en-US" sz="2400" spc="-45" dirty="0">
                <a:latin typeface="Times New Roman"/>
                <a:cs typeface="Times New Roman"/>
              </a:rPr>
              <a:t>m</a:t>
            </a:r>
            <a:r>
              <a:rPr lang="en-US" sz="2400" spc="-10" dirty="0">
                <a:latin typeface="Times New Roman"/>
                <a:cs typeface="Times New Roman"/>
              </a:rPr>
              <a:t>pli</a:t>
            </a:r>
            <a:r>
              <a:rPr lang="en-US" sz="2400" spc="-25" dirty="0">
                <a:latin typeface="Times New Roman"/>
                <a:cs typeface="Times New Roman"/>
              </a:rPr>
              <a:t>a</a:t>
            </a:r>
            <a:r>
              <a:rPr lang="en-US" sz="2400" spc="-10" dirty="0">
                <a:latin typeface="Times New Roman"/>
                <a:cs typeface="Times New Roman"/>
              </a:rPr>
              <a:t>n</a:t>
            </a:r>
            <a:r>
              <a:rPr lang="en-US" sz="2400" spc="-25" dirty="0">
                <a:latin typeface="Times New Roman"/>
                <a:cs typeface="Times New Roman"/>
              </a:rPr>
              <a:t>ce</a:t>
            </a:r>
            <a:r>
              <a:rPr lang="en-US" sz="2400" spc="-10" dirty="0">
                <a:latin typeface="Times New Roman"/>
                <a:cs typeface="Times New Roman"/>
              </a:rPr>
              <a:t>, or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f</a:t>
            </a:r>
            <a:r>
              <a:rPr lang="en-US" sz="2400" spc="-10" dirty="0" smtClean="0">
                <a:latin typeface="Times New Roman"/>
                <a:cs typeface="Times New Roman"/>
              </a:rPr>
              <a:t>r</a:t>
            </a:r>
            <a:r>
              <a:rPr lang="en-US" sz="2400" spc="-25" dirty="0" smtClean="0">
                <a:latin typeface="Times New Roman"/>
                <a:cs typeface="Times New Roman"/>
              </a:rPr>
              <a:t>a</a:t>
            </a:r>
            <a:r>
              <a:rPr lang="en-US" sz="2400" spc="-10" dirty="0" smtClean="0">
                <a:latin typeface="Times New Roman"/>
                <a:cs typeface="Times New Roman"/>
              </a:rPr>
              <a:t>ud</a:t>
            </a:r>
            <a:r>
              <a:rPr lang="en-US" sz="2400" spc="-10" dirty="0">
                <a:latin typeface="Times New Roman"/>
                <a:cs typeface="Times New Roman"/>
              </a:rPr>
              <a:t>,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260" dirty="0">
                <a:latin typeface="Times New Roman"/>
                <a:cs typeface="Times New Roman"/>
              </a:rPr>
              <a:t>w</a:t>
            </a:r>
            <a:r>
              <a:rPr lang="en-US" sz="2400" spc="-25" dirty="0" smtClean="0">
                <a:latin typeface="Times New Roman"/>
                <a:cs typeface="Times New Roman"/>
              </a:rPr>
              <a:t>a</a:t>
            </a:r>
            <a:r>
              <a:rPr lang="en-US" sz="2400" spc="-10" dirty="0" smtClean="0">
                <a:latin typeface="Times New Roman"/>
                <a:cs typeface="Times New Roman"/>
              </a:rPr>
              <a:t>s</a:t>
            </a:r>
            <a:r>
              <a:rPr lang="en-US" sz="2400" spc="-15" dirty="0" smtClean="0">
                <a:latin typeface="Times New Roman"/>
                <a:cs typeface="Times New Roman"/>
              </a:rPr>
              <a:t>te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or</a:t>
            </a:r>
            <a:r>
              <a:rPr lang="en-US" sz="2400" spc="-155" dirty="0">
                <a:latin typeface="Times New Roman"/>
                <a:cs typeface="Times New Roman"/>
              </a:rPr>
              <a:t> </a:t>
            </a:r>
            <a:r>
              <a:rPr lang="en-US" sz="2400" spc="-30" dirty="0">
                <a:latin typeface="Times New Roman"/>
                <a:cs typeface="Times New Roman"/>
              </a:rPr>
              <a:t>a</a:t>
            </a:r>
            <a:r>
              <a:rPr lang="en-US" sz="2400" spc="-10" dirty="0" smtClean="0">
                <a:latin typeface="Times New Roman"/>
                <a:cs typeface="Times New Roman"/>
              </a:rPr>
              <a:t>bu</a:t>
            </a:r>
            <a:r>
              <a:rPr lang="en-US" sz="2400" spc="-15" dirty="0" smtClean="0">
                <a:latin typeface="Times New Roman"/>
                <a:cs typeface="Times New Roman"/>
              </a:rPr>
              <a:t>s</a:t>
            </a:r>
            <a:r>
              <a:rPr lang="en-US" sz="2400" spc="-25" dirty="0" smtClean="0">
                <a:latin typeface="Times New Roman"/>
                <a:cs typeface="Times New Roman"/>
              </a:rPr>
              <a:t>e</a:t>
            </a:r>
            <a:r>
              <a:rPr lang="en-US" sz="2400" spc="-10" dirty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  <a:p>
            <a:pPr marL="812165" marR="5080" lvl="1" indent="-342900">
              <a:lnSpc>
                <a:spcPct val="99800"/>
              </a:lnSpc>
              <a:buClr>
                <a:srgbClr val="3366FF"/>
              </a:buClr>
              <a:buFont typeface="Wingdings" charset="2"/>
              <a:buChar char="²"/>
              <a:tabLst>
                <a:tab pos="4825365" algn="l"/>
              </a:tabLst>
            </a:pPr>
            <a:r>
              <a:rPr sz="2400" b="1" i="1" spc="-5" dirty="0" smtClean="0">
                <a:latin typeface="Times New Roman"/>
                <a:cs typeface="Times New Roman"/>
              </a:rPr>
              <a:t>T</a:t>
            </a:r>
            <a:r>
              <a:rPr sz="2400" b="1" i="1" dirty="0" smtClean="0">
                <a:latin typeface="Times New Roman"/>
                <a:cs typeface="Times New Roman"/>
              </a:rPr>
              <a:t>he</a:t>
            </a:r>
            <a:r>
              <a:rPr sz="2400" b="1" i="1" spc="-10" dirty="0" smtClean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SD</a:t>
            </a:r>
            <a:r>
              <a:rPr sz="2400" b="1" i="1" dirty="0">
                <a:latin typeface="Times New Roman"/>
                <a:cs typeface="Times New Roman"/>
              </a:rPr>
              <a:t>M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encoura</a:t>
            </a:r>
            <a:r>
              <a:rPr sz="2400" b="1" i="1" spc="-5" dirty="0">
                <a:latin typeface="Times New Roman"/>
                <a:cs typeface="Times New Roman"/>
              </a:rPr>
              <a:t>g</a:t>
            </a:r>
            <a:r>
              <a:rPr sz="2400" b="1" i="1" dirty="0">
                <a:latin typeface="Times New Roman"/>
                <a:cs typeface="Times New Roman"/>
              </a:rPr>
              <a:t>es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all sta</a:t>
            </a:r>
            <a:r>
              <a:rPr sz="2400" b="1" i="1" spc="-60" dirty="0">
                <a:latin typeface="Times New Roman"/>
                <a:cs typeface="Times New Roman"/>
              </a:rPr>
              <a:t>f</a:t>
            </a:r>
            <a:r>
              <a:rPr sz="2400" b="1" i="1" dirty="0">
                <a:latin typeface="Times New Roman"/>
                <a:cs typeface="Times New Roman"/>
              </a:rPr>
              <a:t>f to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noti</a:t>
            </a:r>
            <a:r>
              <a:rPr sz="2400" b="1" i="1" spc="-10" dirty="0">
                <a:latin typeface="Times New Roman"/>
                <a:cs typeface="Times New Roman"/>
              </a:rPr>
              <a:t>f</a:t>
            </a:r>
            <a:r>
              <a:rPr sz="2400" b="1" i="1" dirty="0">
                <a:latin typeface="Times New Roman"/>
                <a:cs typeface="Times New Roman"/>
              </a:rPr>
              <a:t>y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the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C</a:t>
            </a:r>
            <a:r>
              <a:rPr sz="2400" b="1" i="1" dirty="0">
                <a:latin typeface="Times New Roman"/>
                <a:cs typeface="Times New Roman"/>
              </a:rPr>
              <a:t>o</a:t>
            </a:r>
            <a:r>
              <a:rPr sz="2400" b="1" i="1" spc="-20" dirty="0">
                <a:latin typeface="Times New Roman"/>
                <a:cs typeface="Times New Roman"/>
              </a:rPr>
              <a:t>m</a:t>
            </a:r>
            <a:r>
              <a:rPr sz="2400" b="1" i="1" dirty="0">
                <a:latin typeface="Times New Roman"/>
                <a:cs typeface="Times New Roman"/>
              </a:rPr>
              <a:t>pliance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O</a:t>
            </a:r>
            <a:r>
              <a:rPr sz="2400" b="1" i="1" spc="-60" dirty="0">
                <a:latin typeface="Times New Roman"/>
                <a:cs typeface="Times New Roman"/>
              </a:rPr>
              <a:t>f</a:t>
            </a:r>
            <a:r>
              <a:rPr sz="2400" b="1" i="1" spc="-10" dirty="0">
                <a:latin typeface="Times New Roman"/>
                <a:cs typeface="Times New Roman"/>
              </a:rPr>
              <a:t>f</a:t>
            </a:r>
            <a:r>
              <a:rPr sz="2400" b="1" i="1" dirty="0">
                <a:latin typeface="Times New Roman"/>
                <a:cs typeface="Times New Roman"/>
              </a:rPr>
              <a:t>icer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or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a </a:t>
            </a:r>
            <a:r>
              <a:rPr sz="2400" b="1" i="1" spc="-20" dirty="0">
                <a:latin typeface="Times New Roman"/>
                <a:cs typeface="Times New Roman"/>
              </a:rPr>
              <a:t>m</a:t>
            </a:r>
            <a:r>
              <a:rPr sz="2400" b="1" i="1" dirty="0">
                <a:latin typeface="Times New Roman"/>
                <a:cs typeface="Times New Roman"/>
              </a:rPr>
              <a:t>e</a:t>
            </a:r>
            <a:r>
              <a:rPr sz="2400" b="1" i="1" spc="-20" dirty="0">
                <a:latin typeface="Times New Roman"/>
                <a:cs typeface="Times New Roman"/>
              </a:rPr>
              <a:t>m</a:t>
            </a:r>
            <a:r>
              <a:rPr sz="2400" b="1" i="1" dirty="0">
                <a:latin typeface="Times New Roman"/>
                <a:cs typeface="Times New Roman"/>
              </a:rPr>
              <a:t>ber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of </a:t>
            </a:r>
            <a:r>
              <a:rPr sz="2400" b="1" i="1" spc="-20" dirty="0">
                <a:latin typeface="Times New Roman"/>
                <a:cs typeface="Times New Roman"/>
              </a:rPr>
              <a:t>m</a:t>
            </a:r>
            <a:r>
              <a:rPr sz="2400" b="1" i="1" dirty="0">
                <a:latin typeface="Times New Roman"/>
                <a:cs typeface="Times New Roman"/>
              </a:rPr>
              <a:t>anage</a:t>
            </a:r>
            <a:r>
              <a:rPr sz="2400" b="1" i="1" spc="-20" dirty="0">
                <a:latin typeface="Times New Roman"/>
                <a:cs typeface="Times New Roman"/>
              </a:rPr>
              <a:t>m</a:t>
            </a:r>
            <a:r>
              <a:rPr sz="2400" b="1" i="1" dirty="0">
                <a:latin typeface="Times New Roman"/>
                <a:cs typeface="Times New Roman"/>
              </a:rPr>
              <a:t>ent </a:t>
            </a:r>
            <a:r>
              <a:rPr sz="2400" b="1" i="1" dirty="0" smtClean="0">
                <a:latin typeface="Times New Roman"/>
                <a:cs typeface="Times New Roman"/>
              </a:rPr>
              <a:t>anyti</a:t>
            </a:r>
            <a:r>
              <a:rPr sz="2400" b="1" i="1" spc="-20" dirty="0" smtClean="0">
                <a:latin typeface="Times New Roman"/>
                <a:cs typeface="Times New Roman"/>
              </a:rPr>
              <a:t>m</a:t>
            </a:r>
            <a:r>
              <a:rPr sz="2400" b="1" i="1" dirty="0" smtClean="0">
                <a:latin typeface="Times New Roman"/>
                <a:cs typeface="Times New Roman"/>
              </a:rPr>
              <a:t>e</a:t>
            </a:r>
            <a:r>
              <a:rPr sz="2400" b="1" i="1" spc="-10" dirty="0" smtClean="0">
                <a:latin typeface="Times New Roman"/>
                <a:cs typeface="Times New Roman"/>
              </a:rPr>
              <a:t>.</a:t>
            </a:r>
            <a:endParaRPr lang="en-US" sz="2400" b="1" i="1" spc="-10" dirty="0" smtClean="0">
              <a:latin typeface="Times New Roman"/>
              <a:cs typeface="Times New Roman"/>
            </a:endParaRPr>
          </a:p>
          <a:p>
            <a:pPr marL="469265" marR="5080" lvl="1">
              <a:lnSpc>
                <a:spcPct val="99800"/>
              </a:lnSpc>
              <a:buClr>
                <a:srgbClr val="3366FF"/>
              </a:buClr>
              <a:tabLst>
                <a:tab pos="4825365" algn="l"/>
              </a:tabLst>
            </a:pPr>
            <a:endParaRPr lang="en-US" sz="2400" b="1" i="1" spc="-10" dirty="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99800"/>
              </a:lnSpc>
              <a:buClr>
                <a:srgbClr val="3366FF"/>
              </a:buClr>
              <a:buFont typeface="Wingdings" charset="2"/>
              <a:buChar char="Ø"/>
              <a:tabLst>
                <a:tab pos="4825365" algn="l"/>
              </a:tabLst>
            </a:pPr>
            <a:r>
              <a:rPr sz="2400" spc="-30" dirty="0" smtClean="0">
                <a:latin typeface="Times New Roman"/>
                <a:cs typeface="Times New Roman"/>
              </a:rPr>
              <a:t>U</a:t>
            </a:r>
            <a:r>
              <a:rPr sz="2400" spc="-10" dirty="0" smtClean="0">
                <a:latin typeface="Times New Roman"/>
                <a:cs typeface="Times New Roman"/>
              </a:rPr>
              <a:t>sin</a:t>
            </a:r>
            <a:r>
              <a:rPr sz="2400" spc="-15" dirty="0" smtClean="0">
                <a:latin typeface="Times New Roman"/>
                <a:cs typeface="Times New Roman"/>
              </a:rPr>
              <a:t>g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otlin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nu</a:t>
            </a:r>
            <a:r>
              <a:rPr sz="2400" spc="-40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b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ur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onfid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nti</a:t>
            </a:r>
            <a:r>
              <a:rPr sz="2400" spc="-2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li</a:t>
            </a:r>
            <a:r>
              <a:rPr sz="2400" spc="-20" dirty="0">
                <a:latin typeface="Times New Roman"/>
                <a:cs typeface="Times New Roman"/>
              </a:rPr>
              <a:t>t</a:t>
            </a:r>
            <a:r>
              <a:rPr sz="2400" spc="-15" dirty="0">
                <a:latin typeface="Times New Roman"/>
                <a:cs typeface="Times New Roman"/>
              </a:rPr>
              <a:t>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nd yo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ca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spc="-25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in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nony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ou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if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yo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 smtClean="0">
                <a:latin typeface="Times New Roman"/>
                <a:cs typeface="Times New Roman"/>
              </a:rPr>
              <a:t>c</a:t>
            </a:r>
            <a:r>
              <a:rPr sz="2400" spc="-10" dirty="0" smtClean="0">
                <a:latin typeface="Times New Roman"/>
                <a:cs typeface="Times New Roman"/>
              </a:rPr>
              <a:t>hoos</a:t>
            </a:r>
            <a:r>
              <a:rPr sz="2400" spc="-15" dirty="0" smtClean="0">
                <a:latin typeface="Times New Roman"/>
                <a:cs typeface="Times New Roman"/>
              </a:rPr>
              <a:t>e</a:t>
            </a:r>
            <a:r>
              <a:rPr lang="en-US" sz="2400" spc="-15" dirty="0" smtClean="0">
                <a:latin typeface="Times New Roman"/>
                <a:cs typeface="Times New Roman"/>
              </a:rPr>
              <a:t> to.</a:t>
            </a:r>
          </a:p>
          <a:p>
            <a:pPr marL="354965" marR="240665" indent="-34290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endParaRPr lang="en-US" sz="2400" spc="-25" dirty="0">
              <a:latin typeface="Times New Roman"/>
              <a:cs typeface="Times New Roman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91" y="5706395"/>
            <a:ext cx="2555558" cy="115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914400"/>
            <a:ext cx="7941945" cy="2949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3978910" algn="l"/>
              </a:tabLst>
            </a:pPr>
            <a:r>
              <a:rPr sz="3200" b="1" spc="5" dirty="0" smtClean="0">
                <a:latin typeface="Times New Roman"/>
                <a:cs typeface="Times New Roman"/>
              </a:rPr>
              <a:t>D</a:t>
            </a:r>
            <a:r>
              <a:rPr sz="3200" b="1" spc="-20" dirty="0" smtClean="0">
                <a:latin typeface="Times New Roman"/>
                <a:cs typeface="Times New Roman"/>
              </a:rPr>
              <a:t>e</a:t>
            </a:r>
            <a:r>
              <a:rPr sz="3200" b="1" spc="-10" dirty="0" smtClean="0">
                <a:latin typeface="Times New Roman"/>
                <a:cs typeface="Times New Roman"/>
              </a:rPr>
              <a:t>f</a:t>
            </a:r>
            <a:r>
              <a:rPr sz="3200" b="1" spc="-5" dirty="0" smtClean="0">
                <a:latin typeface="Times New Roman"/>
                <a:cs typeface="Times New Roman"/>
              </a:rPr>
              <a:t>ici</a:t>
            </a:r>
            <a:r>
              <a:rPr sz="3200" b="1" dirty="0" smtClean="0">
                <a:latin typeface="Times New Roman"/>
                <a:cs typeface="Times New Roman"/>
              </a:rPr>
              <a:t>t</a:t>
            </a:r>
            <a:r>
              <a:rPr sz="3200" b="1" spc="-20" dirty="0" smtClean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Re</a:t>
            </a:r>
            <a:r>
              <a:rPr sz="3200" b="1" dirty="0">
                <a:latin typeface="Times New Roman"/>
                <a:cs typeface="Times New Roman"/>
              </a:rPr>
              <a:t>d</a:t>
            </a:r>
            <a:r>
              <a:rPr sz="3200" b="1" spc="-20" dirty="0">
                <a:latin typeface="Times New Roman"/>
                <a:cs typeface="Times New Roman"/>
              </a:rPr>
              <a:t>u</a:t>
            </a:r>
            <a:r>
              <a:rPr sz="3200" b="1" spc="-5" dirty="0">
                <a:latin typeface="Times New Roman"/>
                <a:cs typeface="Times New Roman"/>
              </a:rPr>
              <a:t>ct</a:t>
            </a:r>
            <a:r>
              <a:rPr sz="3200" b="1" dirty="0">
                <a:latin typeface="Times New Roman"/>
                <a:cs typeface="Times New Roman"/>
              </a:rPr>
              <a:t>i</a:t>
            </a:r>
            <a:r>
              <a:rPr sz="3200" b="1" spc="-25" dirty="0">
                <a:latin typeface="Times New Roman"/>
                <a:cs typeface="Times New Roman"/>
              </a:rPr>
              <a:t>o</a:t>
            </a:r>
            <a:r>
              <a:rPr sz="3200" b="1" spc="-20" dirty="0">
                <a:latin typeface="Times New Roman"/>
                <a:cs typeface="Times New Roman"/>
              </a:rPr>
              <a:t>n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-5" dirty="0" smtClean="0">
                <a:latin typeface="Times New Roman"/>
                <a:cs typeface="Times New Roman"/>
              </a:rPr>
              <a:t>Ac</a:t>
            </a:r>
            <a:r>
              <a:rPr sz="3200" b="1" dirty="0" smtClean="0">
                <a:latin typeface="Times New Roman"/>
                <a:cs typeface="Times New Roman"/>
              </a:rPr>
              <a:t>t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sz="3200" b="1" spc="-5" dirty="0" smtClean="0">
                <a:latin typeface="Times New Roman"/>
                <a:cs typeface="Times New Roman"/>
              </a:rPr>
              <a:t>6032</a:t>
            </a:r>
            <a:endParaRPr sz="3200" b="1" dirty="0">
              <a:latin typeface="Times New Roman"/>
              <a:cs typeface="Times New Roman"/>
            </a:endParaRPr>
          </a:p>
          <a:p>
            <a:pPr marL="725805" marR="1421765" indent="-457200">
              <a:lnSpc>
                <a:spcPct val="109500"/>
              </a:lnSpc>
              <a:spcBef>
                <a:spcPts val="170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qui</a:t>
            </a:r>
            <a:r>
              <a:rPr sz="2200" dirty="0">
                <a:latin typeface="Times New Roman"/>
                <a:cs typeface="Times New Roman"/>
              </a:rPr>
              <a:t>res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-15" dirty="0">
                <a:latin typeface="Times New Roman"/>
                <a:cs typeface="Times New Roman"/>
              </a:rPr>
              <a:t>m</a:t>
            </a:r>
            <a:r>
              <a:rPr sz="2200" spc="5" dirty="0">
                <a:latin typeface="Times New Roman"/>
                <a:cs typeface="Times New Roman"/>
              </a:rPr>
              <a:t>ploy</a:t>
            </a:r>
            <a:r>
              <a:rPr sz="2200" dirty="0">
                <a:latin typeface="Times New Roman"/>
                <a:cs typeface="Times New Roman"/>
              </a:rPr>
              <a:t>ee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du</a:t>
            </a:r>
            <a:r>
              <a:rPr sz="2200" dirty="0">
                <a:latin typeface="Times New Roman"/>
                <a:cs typeface="Times New Roman"/>
              </a:rPr>
              <a:t>ca</a:t>
            </a:r>
            <a:r>
              <a:rPr sz="2200" spc="5" dirty="0">
                <a:latin typeface="Times New Roman"/>
                <a:cs typeface="Times New Roman"/>
              </a:rPr>
              <a:t>tio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bou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-15" dirty="0">
                <a:latin typeface="Times New Roman"/>
                <a:cs typeface="Times New Roman"/>
              </a:rPr>
              <a:t> f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d</a:t>
            </a:r>
            <a:r>
              <a:rPr sz="2200" dirty="0">
                <a:latin typeface="Times New Roman"/>
                <a:cs typeface="Times New Roman"/>
              </a:rPr>
              <a:t>eral a</a:t>
            </a:r>
            <a:r>
              <a:rPr sz="2200" spc="5" dirty="0">
                <a:latin typeface="Times New Roman"/>
                <a:cs typeface="Times New Roman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st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-15" dirty="0">
                <a:latin typeface="Times New Roman"/>
                <a:cs typeface="Times New Roman"/>
              </a:rPr>
              <a:t> f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ls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5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i</a:t>
            </a:r>
            <a:r>
              <a:rPr sz="2200" spc="-15" dirty="0">
                <a:latin typeface="Times New Roman"/>
                <a:cs typeface="Times New Roman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s ac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d </a:t>
            </a:r>
            <a:r>
              <a:rPr sz="2200" spc="-10" dirty="0">
                <a:latin typeface="Times New Roman"/>
                <a:cs typeface="Times New Roman"/>
              </a:rPr>
              <a:t>w</a:t>
            </a:r>
            <a:r>
              <a:rPr sz="2200" spc="5" dirty="0">
                <a:latin typeface="Times New Roman"/>
                <a:cs typeface="Times New Roman"/>
              </a:rPr>
              <a:t>histl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bl</a:t>
            </a:r>
            <a:r>
              <a:rPr sz="2200" spc="-10" dirty="0">
                <a:latin typeface="Times New Roman"/>
                <a:cs typeface="Times New Roman"/>
              </a:rPr>
              <a:t>ow</a:t>
            </a:r>
            <a:r>
              <a:rPr sz="2200" dirty="0">
                <a:latin typeface="Times New Roman"/>
                <a:cs typeface="Times New Roman"/>
              </a:rPr>
              <a:t>er </a:t>
            </a:r>
            <a:r>
              <a:rPr sz="2200" spc="5" dirty="0">
                <a:latin typeface="Times New Roman"/>
                <a:cs typeface="Times New Roman"/>
              </a:rPr>
              <a:t>p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5" dirty="0">
                <a:latin typeface="Times New Roman"/>
                <a:cs typeface="Times New Roman"/>
              </a:rPr>
              <a:t>ot</a:t>
            </a:r>
            <a:r>
              <a:rPr sz="2200" dirty="0">
                <a:latin typeface="Times New Roman"/>
                <a:cs typeface="Times New Roman"/>
              </a:rPr>
              <a:t>ec</a:t>
            </a:r>
            <a:r>
              <a:rPr sz="2200" spc="5" dirty="0">
                <a:latin typeface="Times New Roman"/>
                <a:cs typeface="Times New Roman"/>
              </a:rPr>
              <a:t>tio</a:t>
            </a:r>
            <a:r>
              <a:rPr sz="2200" spc="-10" dirty="0">
                <a:latin typeface="Times New Roman"/>
                <a:cs typeface="Times New Roman"/>
              </a:rPr>
              <a:t>n</a:t>
            </a:r>
            <a:r>
              <a:rPr sz="2200" spc="5" dirty="0">
                <a:latin typeface="Times New Roman"/>
                <a:cs typeface="Times New Roman"/>
              </a:rPr>
              <a:t>s</a:t>
            </a:r>
            <a:r>
              <a:rPr sz="2200" spc="5" dirty="0" smtClean="0"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  <a:p>
            <a:pPr marL="725805" marR="5080" indent="-4572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200" spc="-5" dirty="0">
                <a:latin typeface="Times New Roman"/>
                <a:cs typeface="Times New Roman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nd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es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spc="-15" dirty="0">
                <a:latin typeface="Times New Roman"/>
                <a:cs typeface="Times New Roman"/>
              </a:rPr>
              <a:t>m</a:t>
            </a:r>
            <a:r>
              <a:rPr sz="2200" spc="5" dirty="0">
                <a:latin typeface="Times New Roman"/>
                <a:cs typeface="Times New Roman"/>
              </a:rPr>
              <a:t>pli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ce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p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5" dirty="0">
                <a:latin typeface="Times New Roman"/>
                <a:cs typeface="Times New Roman"/>
              </a:rPr>
              <a:t>og</a:t>
            </a:r>
            <a:r>
              <a:rPr sz="2200" dirty="0">
                <a:latin typeface="Times New Roman"/>
                <a:cs typeface="Times New Roman"/>
              </a:rPr>
              <a:t>ra</a:t>
            </a:r>
            <a:r>
              <a:rPr sz="2200" spc="-15" dirty="0">
                <a:latin typeface="Times New Roman"/>
                <a:cs typeface="Times New Roman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-15" dirty="0">
                <a:latin typeface="Times New Roman"/>
                <a:cs typeface="Times New Roman"/>
              </a:rPr>
              <a:t> f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p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5" dirty="0">
                <a:latin typeface="Times New Roman"/>
                <a:cs typeface="Times New Roman"/>
              </a:rPr>
              <a:t>ovid</a:t>
            </a:r>
            <a:r>
              <a:rPr sz="2200" dirty="0">
                <a:latin typeface="Times New Roman"/>
                <a:cs typeface="Times New Roman"/>
              </a:rPr>
              <a:t>ers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w</a:t>
            </a:r>
            <a:r>
              <a:rPr sz="2200" spc="5" dirty="0">
                <a:latin typeface="Times New Roman"/>
                <a:cs typeface="Times New Roman"/>
              </a:rPr>
              <a:t>h</a:t>
            </a:r>
            <a:r>
              <a:rPr sz="2200" dirty="0">
                <a:latin typeface="Times New Roman"/>
                <a:cs typeface="Times New Roman"/>
              </a:rPr>
              <a:t>o </a:t>
            </a:r>
            <a:r>
              <a:rPr sz="2200" spc="5" dirty="0">
                <a:latin typeface="Times New Roman"/>
                <a:cs typeface="Times New Roman"/>
              </a:rPr>
              <a:t>h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ve </a:t>
            </a:r>
            <a:r>
              <a:rPr sz="2200" dirty="0">
                <a:latin typeface="Times New Roman"/>
                <a:cs typeface="Times New Roman"/>
              </a:rPr>
              <a:t>an a</a:t>
            </a:r>
            <a:r>
              <a:rPr sz="2200" spc="5" dirty="0">
                <a:latin typeface="Times New Roman"/>
                <a:cs typeface="Times New Roman"/>
              </a:rPr>
              <a:t>nnu</a:t>
            </a:r>
            <a:r>
              <a:rPr sz="2200" dirty="0">
                <a:latin typeface="Times New Roman"/>
                <a:cs typeface="Times New Roman"/>
              </a:rPr>
              <a:t>al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lang="en-US" sz="2200" spc="-25" dirty="0" smtClean="0">
                <a:latin typeface="Times New Roman"/>
                <a:cs typeface="Times New Roman"/>
              </a:rPr>
              <a:t>Medicaid </a:t>
            </a:r>
            <a:r>
              <a:rPr sz="2200" dirty="0" smtClean="0">
                <a:latin typeface="Times New Roman"/>
                <a:cs typeface="Times New Roman"/>
              </a:rPr>
              <a:t>re</a:t>
            </a:r>
            <a:r>
              <a:rPr sz="2200" spc="5" dirty="0" smtClean="0">
                <a:latin typeface="Times New Roman"/>
                <a:cs typeface="Times New Roman"/>
              </a:rPr>
              <a:t>v</a:t>
            </a:r>
            <a:r>
              <a:rPr sz="2200" dirty="0" smtClean="0">
                <a:latin typeface="Times New Roman"/>
                <a:cs typeface="Times New Roman"/>
              </a:rPr>
              <a:t>e</a:t>
            </a:r>
            <a:r>
              <a:rPr sz="2200" spc="5" dirty="0" smtClean="0">
                <a:latin typeface="Times New Roman"/>
                <a:cs typeface="Times New Roman"/>
              </a:rPr>
              <a:t>nu</a:t>
            </a:r>
            <a:r>
              <a:rPr sz="2200" dirty="0" smtClean="0">
                <a:latin typeface="Times New Roman"/>
                <a:cs typeface="Times New Roman"/>
              </a:rPr>
              <a:t>e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f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$</a:t>
            </a:r>
            <a:r>
              <a:rPr sz="2200" dirty="0">
                <a:latin typeface="Times New Roman"/>
                <a:cs typeface="Times New Roman"/>
              </a:rPr>
              <a:t>5</a:t>
            </a:r>
            <a:r>
              <a:rPr sz="2200" spc="-15" dirty="0">
                <a:latin typeface="Times New Roman"/>
                <a:cs typeface="Times New Roman"/>
              </a:rPr>
              <a:t> m</a:t>
            </a:r>
            <a:r>
              <a:rPr sz="2200" spc="5" dirty="0">
                <a:latin typeface="Times New Roman"/>
                <a:cs typeface="Times New Roman"/>
              </a:rPr>
              <a:t>illion</a:t>
            </a:r>
            <a:r>
              <a:rPr sz="2200" spc="5" dirty="0" smtClean="0">
                <a:latin typeface="Times New Roman"/>
                <a:cs typeface="Times New Roman"/>
              </a:rPr>
              <a:t>.</a:t>
            </a:r>
            <a:r>
              <a:rPr lang="en-US" sz="2200" spc="5" dirty="0" smtClean="0">
                <a:latin typeface="Times New Roman"/>
                <a:cs typeface="Times New Roman"/>
              </a:rPr>
              <a:t/>
            </a:r>
            <a:br>
              <a:rPr lang="en-US" sz="2200" spc="5" dirty="0" smtClean="0">
                <a:latin typeface="Times New Roman"/>
                <a:cs typeface="Times New Roman"/>
              </a:rPr>
            </a:br>
            <a:endParaRPr lang="en-US" sz="2200" spc="5" dirty="0" smtClean="0">
              <a:latin typeface="Times New Roman"/>
              <a:cs typeface="Times New Roman"/>
            </a:endParaRPr>
          </a:p>
          <a:p>
            <a:pPr marL="725805" marR="5080" indent="-4572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505200"/>
            <a:ext cx="7239000" cy="206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marR="5080" indent="-256540" algn="ctr"/>
            <a:r>
              <a:rPr lang="en-US" sz="3200" b="1" spc="-10" dirty="0" smtClean="0">
                <a:latin typeface="Times New Roman"/>
                <a:cs typeface="Times New Roman"/>
              </a:rPr>
              <a:t>Whistleblower Protections:</a:t>
            </a:r>
          </a:p>
          <a:p>
            <a:pPr marL="308610" marR="508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2000" spc="-10" dirty="0" smtClean="0">
                <a:latin typeface="Times New Roman"/>
                <a:cs typeface="Times New Roman"/>
              </a:rPr>
              <a:t>E</a:t>
            </a:r>
            <a:r>
              <a:rPr lang="en-US" sz="2000" spc="-15" dirty="0" smtClean="0">
                <a:latin typeface="Times New Roman"/>
                <a:cs typeface="Times New Roman"/>
              </a:rPr>
              <a:t>m</a:t>
            </a:r>
            <a:r>
              <a:rPr lang="en-US" sz="2000" spc="5" dirty="0" smtClean="0">
                <a:latin typeface="Times New Roman"/>
                <a:cs typeface="Times New Roman"/>
              </a:rPr>
              <a:t>ploy</a:t>
            </a:r>
            <a:r>
              <a:rPr lang="en-US" sz="2000" dirty="0" smtClean="0">
                <a:latin typeface="Times New Roman"/>
                <a:cs typeface="Times New Roman"/>
              </a:rPr>
              <a:t>ees</a:t>
            </a:r>
            <a:r>
              <a:rPr lang="en-US" sz="2000" spc="-1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are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p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5" dirty="0">
                <a:latin typeface="Times New Roman"/>
                <a:cs typeface="Times New Roman"/>
              </a:rPr>
              <a:t>ot</a:t>
            </a:r>
            <a:r>
              <a:rPr lang="en-US" sz="2000" dirty="0">
                <a:latin typeface="Times New Roman"/>
                <a:cs typeface="Times New Roman"/>
              </a:rPr>
              <a:t>ec</a:t>
            </a:r>
            <a:r>
              <a:rPr lang="en-US" sz="2000" spc="5" dirty="0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ed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b</a:t>
            </a:r>
            <a:r>
              <a:rPr lang="en-US" sz="2000" dirty="0">
                <a:latin typeface="Times New Roman"/>
                <a:cs typeface="Times New Roman"/>
              </a:rPr>
              <a:t>y </a:t>
            </a:r>
            <a:r>
              <a:rPr lang="en-US" sz="2000" spc="5" dirty="0">
                <a:latin typeface="Times New Roman"/>
                <a:cs typeface="Times New Roman"/>
              </a:rPr>
              <a:t>l</a:t>
            </a:r>
            <a:r>
              <a:rPr lang="en-US" sz="2000" dirty="0">
                <a:latin typeface="Times New Roman"/>
                <a:cs typeface="Times New Roman"/>
              </a:rPr>
              <a:t>aw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lang="en-US" sz="2000" spc="-15" dirty="0">
                <a:latin typeface="Times New Roman"/>
                <a:cs typeface="Times New Roman"/>
              </a:rPr>
              <a:t>f</a:t>
            </a:r>
            <a:r>
              <a:rPr lang="en-US" sz="2000" spc="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1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re</a:t>
            </a:r>
            <a:r>
              <a:rPr lang="en-US" sz="2000" spc="5" dirty="0">
                <a:latin typeface="Times New Roman"/>
                <a:cs typeface="Times New Roman"/>
              </a:rPr>
              <a:t>po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5" dirty="0">
                <a:latin typeface="Times New Roman"/>
                <a:cs typeface="Times New Roman"/>
              </a:rPr>
              <a:t>tin</a:t>
            </a:r>
            <a:r>
              <a:rPr lang="en-US" sz="2000" dirty="0">
                <a:latin typeface="Times New Roman"/>
                <a:cs typeface="Times New Roman"/>
              </a:rPr>
              <a:t>g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in</a:t>
            </a:r>
            <a:r>
              <a:rPr lang="en-US" sz="2000" dirty="0">
                <a:latin typeface="Times New Roman"/>
                <a:cs typeface="Times New Roman"/>
              </a:rPr>
              <a:t>c</a:t>
            </a:r>
            <a:r>
              <a:rPr lang="en-US" sz="2000" spc="5" dirty="0">
                <a:latin typeface="Times New Roman"/>
                <a:cs typeface="Times New Roman"/>
              </a:rPr>
              <a:t>id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" dirty="0">
                <a:latin typeface="Times New Roman"/>
                <a:cs typeface="Times New Roman"/>
              </a:rPr>
              <a:t>nts t</a:t>
            </a:r>
            <a:r>
              <a:rPr lang="en-US" sz="2000" dirty="0">
                <a:latin typeface="Times New Roman"/>
                <a:cs typeface="Times New Roman"/>
              </a:rPr>
              <a:t>o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-20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st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5" dirty="0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5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d </a:t>
            </a:r>
            <a:r>
              <a:rPr lang="en-US" sz="2000" spc="-15" dirty="0">
                <a:latin typeface="Times New Roman"/>
                <a:cs typeface="Times New Roman"/>
              </a:rPr>
              <a:t>f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" dirty="0">
                <a:latin typeface="Times New Roman"/>
                <a:cs typeface="Times New Roman"/>
              </a:rPr>
              <a:t>d</a:t>
            </a:r>
            <a:r>
              <a:rPr lang="en-US" sz="2000" dirty="0">
                <a:latin typeface="Times New Roman"/>
                <a:cs typeface="Times New Roman"/>
              </a:rPr>
              <a:t>eral </a:t>
            </a:r>
            <a:r>
              <a:rPr lang="en-US" sz="2000" spc="5" dirty="0" smtClean="0">
                <a:latin typeface="Times New Roman"/>
                <a:cs typeface="Times New Roman"/>
              </a:rPr>
              <a:t>gov</a:t>
            </a:r>
            <a:r>
              <a:rPr lang="en-US" sz="2000" dirty="0" smtClean="0">
                <a:latin typeface="Times New Roman"/>
                <a:cs typeface="Times New Roman"/>
              </a:rPr>
              <a:t>er</a:t>
            </a:r>
            <a:r>
              <a:rPr lang="en-US" sz="2000" spc="5" dirty="0" smtClean="0">
                <a:latin typeface="Times New Roman"/>
                <a:cs typeface="Times New Roman"/>
              </a:rPr>
              <a:t>n</a:t>
            </a:r>
            <a:r>
              <a:rPr lang="en-US" sz="2000" spc="-15" dirty="0" smtClean="0"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e</a:t>
            </a:r>
            <a:r>
              <a:rPr lang="en-US" sz="2000" spc="5" dirty="0" smtClean="0">
                <a:latin typeface="Times New Roman"/>
                <a:cs typeface="Times New Roman"/>
              </a:rPr>
              <a:t>nt.</a:t>
            </a:r>
          </a:p>
          <a:p>
            <a:pPr marL="308610" marR="5080" indent="-285750">
              <a:buClr>
                <a:srgbClr val="3366FF"/>
              </a:buClr>
              <a:buFont typeface="Wingdings" charset="2"/>
              <a:buChar char="Ø"/>
            </a:pPr>
            <a:endParaRPr lang="en-US" sz="2000" spc="5" dirty="0" smtClean="0">
              <a:latin typeface="Times New Roman"/>
              <a:cs typeface="Times New Roman"/>
            </a:endParaRPr>
          </a:p>
          <a:p>
            <a:pPr marL="308610" indent="-285750">
              <a:lnSpc>
                <a:spcPct val="8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000" spc="-5" dirty="0" smtClean="0">
                <a:latin typeface="Times New Roman"/>
                <a:cs typeface="Times New Roman"/>
              </a:rPr>
              <a:t>W</a:t>
            </a:r>
            <a:r>
              <a:rPr lang="en-US" sz="2000" spc="5" dirty="0" smtClean="0">
                <a:latin typeface="Times New Roman"/>
                <a:cs typeface="Times New Roman"/>
              </a:rPr>
              <a:t>histl</a:t>
            </a:r>
            <a:r>
              <a:rPr lang="en-US" sz="2000" dirty="0" smtClean="0">
                <a:latin typeface="Times New Roman"/>
                <a:cs typeface="Times New Roman"/>
              </a:rPr>
              <a:t>e</a:t>
            </a:r>
            <a:r>
              <a:rPr lang="en-US" sz="2000" spc="5" dirty="0" smtClean="0">
                <a:latin typeface="Times New Roman"/>
                <a:cs typeface="Times New Roman"/>
              </a:rPr>
              <a:t>bl</a:t>
            </a:r>
            <a:r>
              <a:rPr lang="en-US" sz="2000" spc="-10" dirty="0" smtClean="0">
                <a:latin typeface="Times New Roman"/>
                <a:cs typeface="Times New Roman"/>
              </a:rPr>
              <a:t>ow</a:t>
            </a:r>
            <a:r>
              <a:rPr lang="en-US" sz="2000" dirty="0" smtClean="0">
                <a:latin typeface="Times New Roman"/>
                <a:cs typeface="Times New Roman"/>
              </a:rPr>
              <a:t>er</a:t>
            </a:r>
            <a:r>
              <a:rPr lang="en-US" sz="2000" spc="-3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c</a:t>
            </a:r>
            <a:r>
              <a:rPr lang="en-US" sz="2000" spc="5" dirty="0">
                <a:latin typeface="Times New Roman"/>
                <a:cs typeface="Times New Roman"/>
              </a:rPr>
              <a:t>o</a:t>
            </a:r>
            <a:r>
              <a:rPr lang="en-US" sz="2000" spc="-15" dirty="0">
                <a:latin typeface="Times New Roman"/>
                <a:cs typeface="Times New Roman"/>
              </a:rPr>
              <a:t>m</a:t>
            </a:r>
            <a:r>
              <a:rPr lang="en-US" sz="2000" spc="5" dirty="0">
                <a:latin typeface="Times New Roman"/>
                <a:cs typeface="Times New Roman"/>
              </a:rPr>
              <a:t>pl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5" dirty="0">
                <a:latin typeface="Times New Roman"/>
                <a:cs typeface="Times New Roman"/>
              </a:rPr>
              <a:t>int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c</a:t>
            </a:r>
            <a:r>
              <a:rPr lang="en-US" sz="2000" spc="5" dirty="0">
                <a:latin typeface="Times New Roman"/>
                <a:cs typeface="Times New Roman"/>
              </a:rPr>
              <a:t>oul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b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dis</a:t>
            </a:r>
            <a:r>
              <a:rPr lang="en-US" sz="2000" spc="-15" dirty="0">
                <a:latin typeface="Times New Roman"/>
                <a:cs typeface="Times New Roman"/>
              </a:rPr>
              <a:t>m</a:t>
            </a:r>
            <a:r>
              <a:rPr lang="en-US" sz="2000" spc="5" dirty="0">
                <a:latin typeface="Times New Roman"/>
                <a:cs typeface="Times New Roman"/>
              </a:rPr>
              <a:t>iss</a:t>
            </a:r>
            <a:r>
              <a:rPr lang="en-US" sz="2000" dirty="0">
                <a:latin typeface="Times New Roman"/>
                <a:cs typeface="Times New Roman"/>
              </a:rPr>
              <a:t>ed </a:t>
            </a:r>
            <a:r>
              <a:rPr lang="en-US" sz="2000" spc="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f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c</a:t>
            </a:r>
            <a:r>
              <a:rPr lang="en-US" sz="2000" spc="5" dirty="0">
                <a:latin typeface="Times New Roman"/>
                <a:cs typeface="Times New Roman"/>
              </a:rPr>
              <a:t>o</a:t>
            </a:r>
            <a:r>
              <a:rPr lang="en-US" sz="2000" spc="-15" dirty="0">
                <a:latin typeface="Times New Roman"/>
                <a:cs typeface="Times New Roman"/>
              </a:rPr>
              <a:t>m</a:t>
            </a:r>
            <a:r>
              <a:rPr lang="en-US" sz="2000" spc="5" dirty="0">
                <a:latin typeface="Times New Roman"/>
                <a:cs typeface="Times New Roman"/>
              </a:rPr>
              <a:t>p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5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y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spc="5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" dirty="0">
                <a:latin typeface="Times New Roman"/>
                <a:cs typeface="Times New Roman"/>
              </a:rPr>
              <a:t>l</a:t>
            </a:r>
            <a:r>
              <a:rPr lang="en-US" sz="2000" spc="-10" dirty="0">
                <a:latin typeface="Times New Roman"/>
                <a:cs typeface="Times New Roman"/>
              </a:rPr>
              <a:t>f</a:t>
            </a:r>
            <a:r>
              <a:rPr lang="en-US" sz="2000" dirty="0">
                <a:latin typeface="Times New Roman"/>
                <a:cs typeface="Times New Roman"/>
              </a:rPr>
              <a:t>-</a:t>
            </a:r>
            <a:r>
              <a:rPr lang="en-US" sz="2000" dirty="0" smtClean="0">
                <a:latin typeface="Times New Roman"/>
                <a:cs typeface="Times New Roman"/>
              </a:rPr>
              <a:t>re</a:t>
            </a:r>
            <a:r>
              <a:rPr lang="en-US" sz="2000" spc="5" dirty="0" smtClean="0">
                <a:latin typeface="Times New Roman"/>
                <a:cs typeface="Times New Roman"/>
              </a:rPr>
              <a:t>po</a:t>
            </a:r>
            <a:r>
              <a:rPr lang="en-US" sz="2000" dirty="0" smtClean="0">
                <a:latin typeface="Times New Roman"/>
                <a:cs typeface="Times New Roman"/>
              </a:rPr>
              <a:t>r</a:t>
            </a:r>
            <a:r>
              <a:rPr lang="en-US" sz="2000" spc="5" dirty="0" smtClean="0">
                <a:latin typeface="Times New Roman"/>
                <a:cs typeface="Times New Roman"/>
              </a:rPr>
              <a:t>ts.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00719" y="0"/>
            <a:ext cx="8610600" cy="5977469"/>
          </a:xfrm>
          <a:prstGeom prst="rect">
            <a:avLst/>
          </a:prstGeom>
        </p:spPr>
        <p:txBody>
          <a:bodyPr vert="horz" wrap="square" lIns="0" tIns="931100" rIns="0" bIns="0" rtlCol="0">
            <a:spAutoFit/>
          </a:bodyPr>
          <a:lstStyle/>
          <a:p>
            <a:pPr marL="280035" marR="861694" indent="86360" algn="ctr">
              <a:lnSpc>
                <a:spcPct val="100000"/>
              </a:lnSpc>
            </a:pPr>
            <a:endParaRPr lang="en-US" sz="3600" b="1" spc="-10" dirty="0" smtClean="0"/>
          </a:p>
          <a:p>
            <a:pPr marL="280035" marR="861694" indent="86360" algn="ctr">
              <a:lnSpc>
                <a:spcPct val="100000"/>
              </a:lnSpc>
            </a:pPr>
            <a:r>
              <a:rPr lang="en-US" sz="3600" b="1" spc="-10" dirty="0" smtClean="0"/>
              <a:t>FRAUD ENFORCEMENT AND RECOVERY ACT (FERA)</a:t>
            </a:r>
          </a:p>
          <a:p>
            <a:pPr marL="737235" marR="861694" indent="-457200">
              <a:buClr>
                <a:srgbClr val="3366FF"/>
              </a:buClr>
              <a:buFont typeface="Wingdings" charset="2"/>
              <a:buChar char="Ø"/>
            </a:pPr>
            <a:r>
              <a:rPr lang="en-US" spc="-5" dirty="0"/>
              <a:t>P</a:t>
            </a:r>
            <a:r>
              <a:rPr lang="en-US" dirty="0"/>
              <a:t>r</a:t>
            </a:r>
            <a:r>
              <a:rPr lang="en-US" spc="5" dirty="0"/>
              <a:t>i</a:t>
            </a:r>
            <a:r>
              <a:rPr lang="en-US" spc="-15" dirty="0"/>
              <a:t>m</a:t>
            </a:r>
            <a:r>
              <a:rPr lang="en-US" dirty="0"/>
              <a:t>ary </a:t>
            </a:r>
            <a:r>
              <a:rPr lang="en-US" spc="-10" dirty="0"/>
              <a:t>G</a:t>
            </a:r>
            <a:r>
              <a:rPr lang="en-US" spc="5" dirty="0"/>
              <a:t>o</a:t>
            </a:r>
            <a:r>
              <a:rPr lang="en-US" dirty="0"/>
              <a:t>al </a:t>
            </a:r>
            <a:r>
              <a:rPr lang="en-US" spc="5" dirty="0"/>
              <a:t>i</a:t>
            </a:r>
            <a:r>
              <a:rPr lang="en-US" dirty="0"/>
              <a:t>s</a:t>
            </a:r>
            <a:r>
              <a:rPr lang="en-US" spc="-15" dirty="0"/>
              <a:t> </a:t>
            </a:r>
            <a:r>
              <a:rPr lang="en-US" spc="5" dirty="0"/>
              <a:t>t</a:t>
            </a:r>
            <a:r>
              <a:rPr lang="en-US" dirty="0"/>
              <a:t>o</a:t>
            </a:r>
            <a:r>
              <a:rPr lang="en-US" spc="-15" dirty="0"/>
              <a:t> </a:t>
            </a:r>
            <a:r>
              <a:rPr lang="en-US" spc="5" dirty="0"/>
              <a:t>in</a:t>
            </a:r>
            <a:r>
              <a:rPr lang="en-US" dirty="0"/>
              <a:t>crea</a:t>
            </a:r>
            <a:r>
              <a:rPr lang="en-US" spc="5" dirty="0"/>
              <a:t>s</a:t>
            </a:r>
            <a:r>
              <a:rPr lang="en-US" dirty="0"/>
              <a:t>e</a:t>
            </a:r>
            <a:r>
              <a:rPr lang="en-US" spc="-20" dirty="0"/>
              <a:t> </a:t>
            </a:r>
            <a:r>
              <a:rPr lang="en-US" spc="5" dirty="0"/>
              <a:t>gov</a:t>
            </a:r>
            <a:r>
              <a:rPr lang="en-US" dirty="0"/>
              <a:t>er</a:t>
            </a:r>
            <a:r>
              <a:rPr lang="en-US" spc="5" dirty="0"/>
              <a:t>n</a:t>
            </a:r>
            <a:r>
              <a:rPr lang="en-US" spc="-15" dirty="0"/>
              <a:t>m</a:t>
            </a:r>
            <a:r>
              <a:rPr lang="en-US" dirty="0"/>
              <a:t>e</a:t>
            </a:r>
            <a:r>
              <a:rPr lang="en-US" spc="5" dirty="0"/>
              <a:t>n</a:t>
            </a:r>
            <a:r>
              <a:rPr lang="en-US" dirty="0"/>
              <a:t>t</a:t>
            </a:r>
            <a:r>
              <a:rPr lang="en-US" spc="-25" dirty="0"/>
              <a:t> </a:t>
            </a:r>
            <a:r>
              <a:rPr lang="en-US" dirty="0"/>
              <a:t>rec</a:t>
            </a:r>
            <a:r>
              <a:rPr lang="en-US" spc="5" dirty="0"/>
              <a:t>ov</a:t>
            </a:r>
            <a:r>
              <a:rPr lang="en-US" dirty="0"/>
              <a:t>er</a:t>
            </a:r>
            <a:r>
              <a:rPr lang="en-US" spc="5" dirty="0"/>
              <a:t>i</a:t>
            </a:r>
            <a:r>
              <a:rPr lang="en-US" dirty="0"/>
              <a:t>e</a:t>
            </a:r>
            <a:r>
              <a:rPr lang="en-US" spc="5" dirty="0"/>
              <a:t>s. </a:t>
            </a:r>
            <a:r>
              <a:rPr lang="en-US" dirty="0"/>
              <a:t>(FBI,</a:t>
            </a:r>
            <a:r>
              <a:rPr lang="en-US" spc="-10" dirty="0"/>
              <a:t> DO</a:t>
            </a:r>
            <a:r>
              <a:rPr lang="en-US" spc="5" dirty="0"/>
              <a:t>J</a:t>
            </a:r>
            <a:r>
              <a:rPr lang="en-US" dirty="0" smtClean="0"/>
              <a:t>)</a:t>
            </a:r>
          </a:p>
          <a:p>
            <a:pPr marL="737235" marR="861694" indent="-457200">
              <a:buClr>
                <a:srgbClr val="3366FF"/>
              </a:buClr>
              <a:buFont typeface="Wingdings" charset="2"/>
              <a:buChar char="Ø"/>
            </a:pPr>
            <a:endParaRPr lang="en-US" spc="-10" dirty="0" smtClean="0"/>
          </a:p>
          <a:p>
            <a:pPr marL="737235" marR="861694" indent="-4572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pc="-10" dirty="0" smtClean="0"/>
              <a:t>E</a:t>
            </a:r>
            <a:r>
              <a:rPr spc="5" dirty="0" smtClean="0"/>
              <a:t>xt</a:t>
            </a:r>
            <a:r>
              <a:rPr dirty="0" smtClean="0"/>
              <a:t>e</a:t>
            </a:r>
            <a:r>
              <a:rPr spc="5" dirty="0" smtClean="0"/>
              <a:t>nd</a:t>
            </a:r>
            <a:r>
              <a:rPr dirty="0" smtClean="0"/>
              <a:t>s</a:t>
            </a:r>
            <a:r>
              <a:rPr spc="-25" dirty="0" smtClean="0"/>
              <a:t> </a:t>
            </a:r>
            <a:r>
              <a:rPr spc="-5" dirty="0"/>
              <a:t>F</a:t>
            </a:r>
            <a:r>
              <a:rPr dirty="0"/>
              <a:t>a</a:t>
            </a:r>
            <a:r>
              <a:rPr spc="5" dirty="0"/>
              <a:t>ls</a:t>
            </a:r>
            <a:r>
              <a:rPr dirty="0"/>
              <a:t>e</a:t>
            </a:r>
            <a:r>
              <a:rPr spc="-5" dirty="0"/>
              <a:t> C</a:t>
            </a:r>
            <a:r>
              <a:rPr spc="5" dirty="0"/>
              <a:t>l</a:t>
            </a:r>
            <a:r>
              <a:rPr dirty="0"/>
              <a:t>a</a:t>
            </a:r>
            <a:r>
              <a:rPr spc="5" dirty="0"/>
              <a:t>i</a:t>
            </a:r>
            <a:r>
              <a:rPr spc="-15" dirty="0"/>
              <a:t>m</a:t>
            </a:r>
            <a:r>
              <a:rPr dirty="0"/>
              <a:t>s</a:t>
            </a:r>
            <a:r>
              <a:rPr spc="-155" dirty="0"/>
              <a:t> </a:t>
            </a:r>
            <a:r>
              <a:rPr spc="-10" dirty="0"/>
              <a:t>A</a:t>
            </a:r>
            <a:r>
              <a:rPr dirty="0"/>
              <a:t>ct </a:t>
            </a:r>
            <a:r>
              <a:rPr spc="5" dirty="0"/>
              <a:t>t</a:t>
            </a:r>
            <a:r>
              <a:rPr dirty="0"/>
              <a:t>o</a:t>
            </a:r>
            <a:r>
              <a:rPr spc="-10" dirty="0"/>
              <a:t> </a:t>
            </a:r>
            <a:r>
              <a:rPr spc="5" dirty="0"/>
              <a:t>p</a:t>
            </a:r>
            <a:r>
              <a:rPr dirty="0"/>
              <a:t>r</a:t>
            </a:r>
            <a:r>
              <a:rPr spc="5" dirty="0"/>
              <a:t>iv</a:t>
            </a:r>
            <a:r>
              <a:rPr dirty="0"/>
              <a:t>a</a:t>
            </a:r>
            <a:r>
              <a:rPr spc="5" dirty="0"/>
              <a:t>t</a:t>
            </a:r>
            <a:r>
              <a:rPr dirty="0"/>
              <a:t>e</a:t>
            </a:r>
            <a:r>
              <a:rPr spc="-15" dirty="0"/>
              <a:t> </a:t>
            </a:r>
            <a:r>
              <a:rPr spc="5" dirty="0"/>
              <a:t>p</a:t>
            </a:r>
            <a:r>
              <a:rPr dirty="0"/>
              <a:t>ar</a:t>
            </a:r>
            <a:r>
              <a:rPr spc="5" dirty="0"/>
              <a:t>ti</a:t>
            </a:r>
            <a:r>
              <a:rPr dirty="0"/>
              <a:t>es</a:t>
            </a:r>
            <a:r>
              <a:rPr spc="-25" dirty="0"/>
              <a:t> </a:t>
            </a:r>
            <a:r>
              <a:rPr spc="5" dirty="0"/>
              <a:t>if gov</a:t>
            </a:r>
            <a:r>
              <a:rPr dirty="0"/>
              <a:t>er</a:t>
            </a:r>
            <a:r>
              <a:rPr spc="5" dirty="0"/>
              <a:t>n</a:t>
            </a:r>
            <a:r>
              <a:rPr spc="-15" dirty="0"/>
              <a:t>m</a:t>
            </a:r>
            <a:r>
              <a:rPr dirty="0"/>
              <a:t>e</a:t>
            </a:r>
            <a:r>
              <a:rPr spc="5" dirty="0"/>
              <a:t>n</a:t>
            </a:r>
            <a:r>
              <a:rPr dirty="0"/>
              <a:t>t</a:t>
            </a:r>
            <a:r>
              <a:rPr spc="-25" dirty="0"/>
              <a:t> </a:t>
            </a:r>
            <a:r>
              <a:rPr spc="-15" dirty="0"/>
              <a:t>f</a:t>
            </a:r>
            <a:r>
              <a:rPr spc="5" dirty="0"/>
              <a:t>und</a:t>
            </a:r>
            <a:r>
              <a:rPr dirty="0"/>
              <a:t>s are</a:t>
            </a:r>
            <a:r>
              <a:rPr spc="-5" dirty="0"/>
              <a:t> </a:t>
            </a:r>
            <a:r>
              <a:rPr spc="5" dirty="0"/>
              <a:t>involv</a:t>
            </a:r>
            <a:r>
              <a:rPr dirty="0"/>
              <a:t>e</a:t>
            </a:r>
            <a:r>
              <a:rPr spc="-10" dirty="0"/>
              <a:t>d</a:t>
            </a:r>
            <a:r>
              <a:rPr dirty="0" smtClean="0"/>
              <a:t>.</a:t>
            </a:r>
            <a:endParaRPr lang="en-US" dirty="0" smtClean="0"/>
          </a:p>
          <a:p>
            <a:pPr marL="280035" marR="861694">
              <a:lnSpc>
                <a:spcPct val="100000"/>
              </a:lnSpc>
              <a:buClr>
                <a:srgbClr val="3366FF"/>
              </a:buClr>
            </a:pPr>
            <a:endParaRPr dirty="0"/>
          </a:p>
          <a:p>
            <a:pPr marL="737235" marR="5080" indent="-45720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pc="-10" dirty="0"/>
              <a:t>E</a:t>
            </a:r>
            <a:r>
              <a:rPr spc="5" dirty="0"/>
              <a:t>xt</a:t>
            </a:r>
            <a:r>
              <a:rPr dirty="0"/>
              <a:t>e</a:t>
            </a:r>
            <a:r>
              <a:rPr spc="5" dirty="0"/>
              <a:t>nd</a:t>
            </a:r>
            <a:r>
              <a:rPr dirty="0"/>
              <a:t>s</a:t>
            </a:r>
            <a:r>
              <a:rPr spc="-25" dirty="0"/>
              <a:t> </a:t>
            </a:r>
            <a:r>
              <a:rPr spc="5" dirty="0"/>
              <a:t>p</a:t>
            </a:r>
            <a:r>
              <a:rPr dirty="0"/>
              <a:t>r</a:t>
            </a:r>
            <a:r>
              <a:rPr spc="5" dirty="0"/>
              <a:t>ohibit</a:t>
            </a:r>
            <a:r>
              <a:rPr dirty="0"/>
              <a:t>ed</a:t>
            </a:r>
            <a:r>
              <a:rPr spc="-10" dirty="0"/>
              <a:t> </a:t>
            </a:r>
            <a:r>
              <a:rPr dirty="0" smtClean="0"/>
              <a:t>re</a:t>
            </a:r>
            <a:r>
              <a:rPr spc="5" dirty="0" smtClean="0"/>
              <a:t>t</a:t>
            </a:r>
            <a:r>
              <a:rPr dirty="0" smtClean="0"/>
              <a:t>a</a:t>
            </a:r>
            <a:r>
              <a:rPr spc="5" dirty="0" smtClean="0"/>
              <a:t>l</a:t>
            </a:r>
            <a:r>
              <a:rPr spc="-10" dirty="0" smtClean="0"/>
              <a:t>i</a:t>
            </a:r>
            <a:r>
              <a:rPr dirty="0" smtClean="0"/>
              <a:t>a</a:t>
            </a:r>
            <a:r>
              <a:rPr spc="5" dirty="0" smtClean="0"/>
              <a:t>t</a:t>
            </a:r>
            <a:r>
              <a:rPr spc="-10" dirty="0" smtClean="0"/>
              <a:t>i</a:t>
            </a:r>
            <a:r>
              <a:rPr spc="5" dirty="0" smtClean="0"/>
              <a:t>o</a:t>
            </a:r>
            <a:r>
              <a:rPr dirty="0" smtClean="0"/>
              <a:t>n</a:t>
            </a:r>
            <a:r>
              <a:rPr lang="en-US" dirty="0" smtClean="0"/>
              <a:t> for whistleblowers </a:t>
            </a:r>
            <a:r>
              <a:rPr spc="-45" dirty="0" smtClean="0"/>
              <a:t> </a:t>
            </a:r>
            <a:r>
              <a:rPr spc="5" dirty="0"/>
              <a:t>b</a:t>
            </a:r>
            <a:r>
              <a:rPr dirty="0"/>
              <a:t>e</a:t>
            </a:r>
            <a:r>
              <a:rPr spc="5" dirty="0"/>
              <a:t>yon</a:t>
            </a:r>
            <a:r>
              <a:rPr dirty="0"/>
              <a:t>d</a:t>
            </a:r>
            <a:r>
              <a:rPr spc="-25" dirty="0"/>
              <a:t> </a:t>
            </a:r>
            <a:r>
              <a:rPr dirty="0"/>
              <a:t>e</a:t>
            </a:r>
            <a:r>
              <a:rPr spc="-15" dirty="0"/>
              <a:t>m</a:t>
            </a:r>
            <a:r>
              <a:rPr spc="5" dirty="0"/>
              <a:t>ploy</a:t>
            </a:r>
            <a:r>
              <a:rPr dirty="0"/>
              <a:t>ees</a:t>
            </a:r>
            <a:r>
              <a:rPr spc="-10" dirty="0"/>
              <a:t> </a:t>
            </a:r>
            <a:r>
              <a:rPr spc="5" dirty="0"/>
              <a:t>to </a:t>
            </a:r>
            <a:r>
              <a:rPr dirty="0"/>
              <a:t>a</a:t>
            </a:r>
            <a:r>
              <a:rPr spc="5" dirty="0"/>
              <a:t>g</a:t>
            </a:r>
            <a:r>
              <a:rPr dirty="0"/>
              <a:t>e</a:t>
            </a:r>
            <a:r>
              <a:rPr spc="5" dirty="0"/>
              <a:t>nt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a</a:t>
            </a:r>
            <a:r>
              <a:rPr spc="5" dirty="0"/>
              <a:t>n</a:t>
            </a:r>
            <a:r>
              <a:rPr dirty="0"/>
              <a:t>d</a:t>
            </a:r>
            <a:r>
              <a:rPr spc="-10" dirty="0"/>
              <a:t> </a:t>
            </a:r>
            <a:r>
              <a:rPr dirty="0"/>
              <a:t>c</a:t>
            </a:r>
            <a:r>
              <a:rPr spc="5" dirty="0"/>
              <a:t>ont</a:t>
            </a:r>
            <a:r>
              <a:rPr dirty="0"/>
              <a:t>rac</a:t>
            </a:r>
            <a:r>
              <a:rPr spc="5" dirty="0"/>
              <a:t>to</a:t>
            </a:r>
            <a:r>
              <a:rPr dirty="0"/>
              <a:t>r</a:t>
            </a:r>
            <a:r>
              <a:rPr spc="5" dirty="0"/>
              <a:t>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143000"/>
            <a:ext cx="7894955" cy="4480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0" algn="ctr">
              <a:lnSpc>
                <a:spcPct val="100000"/>
              </a:lnSpc>
            </a:pPr>
            <a:r>
              <a:rPr sz="4400" b="1" spc="5" dirty="0" smtClean="0">
                <a:latin typeface="Times New Roman"/>
                <a:cs typeface="Times New Roman"/>
              </a:rPr>
              <a:t>Reca</a:t>
            </a:r>
            <a:r>
              <a:rPr sz="4400" b="1" dirty="0" smtClean="0">
                <a:latin typeface="Times New Roman"/>
                <a:cs typeface="Times New Roman"/>
              </a:rPr>
              <a:t>p</a:t>
            </a:r>
            <a:r>
              <a:rPr lang="en-US" sz="4400" b="1" dirty="0" smtClean="0">
                <a:latin typeface="Times New Roman"/>
                <a:cs typeface="Times New Roman"/>
              </a:rPr>
              <a:t>:</a:t>
            </a:r>
            <a:endParaRPr lang="en-US" sz="2800" spc="-20" dirty="0" smtClean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800" spc="-20" dirty="0" smtClean="0">
                <a:latin typeface="Times New Roman"/>
                <a:cs typeface="Times New Roman"/>
              </a:rPr>
              <a:t>Kn</a:t>
            </a:r>
            <a:r>
              <a:rPr sz="2800" spc="-25" dirty="0" smtClean="0">
                <a:latin typeface="Times New Roman"/>
                <a:cs typeface="Times New Roman"/>
              </a:rPr>
              <a:t>ow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20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y</a:t>
            </a:r>
            <a:r>
              <a:rPr sz="2800" spc="-25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om</a:t>
            </a:r>
            <a:r>
              <a:rPr sz="2800" spc="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li</a:t>
            </a:r>
            <a:r>
              <a:rPr sz="2800" spc="-20" dirty="0">
                <a:latin typeface="Times New Roman"/>
                <a:cs typeface="Times New Roman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Off</a:t>
            </a:r>
            <a:r>
              <a:rPr sz="2800" spc="-5" dirty="0">
                <a:latin typeface="Times New Roman"/>
                <a:cs typeface="Times New Roman"/>
              </a:rPr>
              <a:t>ice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i</a:t>
            </a:r>
            <a:r>
              <a:rPr sz="2800" spc="-15" dirty="0" smtClean="0">
                <a:latin typeface="Times New Roman"/>
                <a:cs typeface="Times New Roman"/>
              </a:rPr>
              <a:t>s</a:t>
            </a:r>
            <a:endParaRPr sz="28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800" spc="-20" dirty="0" smtClean="0">
                <a:latin typeface="Times New Roman"/>
                <a:cs typeface="Times New Roman"/>
              </a:rPr>
              <a:t>Kn</a:t>
            </a:r>
            <a:r>
              <a:rPr sz="2800" spc="-5" dirty="0" smtClean="0">
                <a:latin typeface="Times New Roman"/>
                <a:cs typeface="Times New Roman"/>
              </a:rPr>
              <a:t>o</a:t>
            </a:r>
            <a:r>
              <a:rPr sz="2800" spc="-25" dirty="0" smtClean="0">
                <a:latin typeface="Times New Roman"/>
                <a:cs typeface="Times New Roman"/>
              </a:rPr>
              <a:t>w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2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Times New Roman"/>
                <a:cs typeface="Times New Roman"/>
              </a:rPr>
              <a:t>f</a:t>
            </a:r>
            <a:r>
              <a:rPr sz="2800" spc="-5" dirty="0" smtClean="0">
                <a:latin typeface="Times New Roman"/>
                <a:cs typeface="Times New Roman"/>
              </a:rPr>
              <a:t>i</a:t>
            </a:r>
            <a:r>
              <a:rPr sz="2800" spc="-20" dirty="0" smtClean="0">
                <a:latin typeface="Times New Roman"/>
                <a:cs typeface="Times New Roman"/>
              </a:rPr>
              <a:t>n</a:t>
            </a:r>
            <a:r>
              <a:rPr sz="2800" dirty="0" smtClean="0">
                <a:latin typeface="Times New Roman"/>
                <a:cs typeface="Times New Roman"/>
              </a:rPr>
              <a:t>d</a:t>
            </a:r>
            <a:r>
              <a:rPr lang="en-US" sz="2800" spc="-35" dirty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Times New Roman"/>
                <a:cs typeface="Times New Roman"/>
              </a:rPr>
              <a:t>h</a:t>
            </a:r>
            <a:r>
              <a:rPr sz="2800" spc="-5" dirty="0" smtClean="0">
                <a:latin typeface="Times New Roman"/>
                <a:cs typeface="Times New Roman"/>
              </a:rPr>
              <a:t>otli</a:t>
            </a:r>
            <a:r>
              <a:rPr sz="2800" spc="-20" dirty="0" smtClean="0">
                <a:latin typeface="Times New Roman"/>
                <a:cs typeface="Times New Roman"/>
              </a:rPr>
              <a:t>n</a:t>
            </a:r>
            <a:r>
              <a:rPr sz="2800" dirty="0" smtClean="0">
                <a:latin typeface="Times New Roman"/>
                <a:cs typeface="Times New Roman"/>
              </a:rPr>
              <a:t>e</a:t>
            </a:r>
            <a:r>
              <a:rPr sz="2800" spc="-20" dirty="0" smtClean="0">
                <a:latin typeface="Times New Roman"/>
                <a:cs typeface="Times New Roman"/>
              </a:rPr>
              <a:t> nu</a:t>
            </a:r>
            <a:r>
              <a:rPr sz="2800" spc="-35" dirty="0" smtClean="0">
                <a:latin typeface="Times New Roman"/>
                <a:cs typeface="Times New Roman"/>
              </a:rPr>
              <a:t>m</a:t>
            </a:r>
            <a:r>
              <a:rPr sz="2800" dirty="0" smtClean="0">
                <a:latin typeface="Times New Roman"/>
                <a:cs typeface="Times New Roman"/>
              </a:rPr>
              <a:t>b</a:t>
            </a:r>
            <a:r>
              <a:rPr sz="2800" spc="-5" dirty="0" smtClean="0">
                <a:latin typeface="Times New Roman"/>
                <a:cs typeface="Times New Roman"/>
              </a:rPr>
              <a:t>er</a:t>
            </a:r>
            <a:r>
              <a:rPr lang="en-US" sz="2800" spc="-5" dirty="0" smtClean="0">
                <a:latin typeface="Times New Roman"/>
                <a:cs typeface="Times New Roman"/>
              </a:rPr>
              <a:t>s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800" spc="-760" dirty="0" smtClean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er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ta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20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lia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re</a:t>
            </a:r>
            <a:r>
              <a:rPr sz="2800" dirty="0" smtClean="0">
                <a:latin typeface="Times New Roman"/>
                <a:cs typeface="Times New Roman"/>
              </a:rPr>
              <a:t>qu</a:t>
            </a:r>
            <a:r>
              <a:rPr sz="2800" spc="-5" dirty="0" smtClean="0">
                <a:latin typeface="Times New Roman"/>
                <a:cs typeface="Times New Roman"/>
              </a:rPr>
              <a:t>ire</a:t>
            </a:r>
            <a:r>
              <a:rPr sz="2800" spc="-35" dirty="0" smtClean="0">
                <a:latin typeface="Times New Roman"/>
                <a:cs typeface="Times New Roman"/>
              </a:rPr>
              <a:t>m</a:t>
            </a:r>
            <a:r>
              <a:rPr sz="2800" spc="-5" dirty="0" smtClean="0">
                <a:latin typeface="Times New Roman"/>
                <a:cs typeface="Times New Roman"/>
              </a:rPr>
              <a:t>e</a:t>
            </a:r>
            <a:r>
              <a:rPr sz="2800" spc="-20" dirty="0" smtClean="0">
                <a:latin typeface="Times New Roman"/>
                <a:cs typeface="Times New Roman"/>
              </a:rPr>
              <a:t>n</a:t>
            </a:r>
            <a:r>
              <a:rPr sz="2800" spc="-5" dirty="0" smtClean="0">
                <a:latin typeface="Times New Roman"/>
                <a:cs typeface="Times New Roman"/>
              </a:rPr>
              <a:t>t</a:t>
            </a:r>
            <a:r>
              <a:rPr sz="2800" spc="-15" dirty="0" smtClean="0">
                <a:latin typeface="Times New Roman"/>
                <a:cs typeface="Times New Roman"/>
              </a:rPr>
              <a:t>s</a:t>
            </a:r>
            <a:endParaRPr lang="en-US" sz="28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800" spc="-760" dirty="0" smtClean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lang="en-US" sz="2800" spc="-760" dirty="0" smtClean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Times New Roman"/>
                <a:cs typeface="Times New Roman"/>
              </a:rPr>
              <a:t>Un</a:t>
            </a:r>
            <a:r>
              <a:rPr sz="2800" dirty="0" smtClean="0">
                <a:latin typeface="Times New Roman"/>
                <a:cs typeface="Times New Roman"/>
              </a:rPr>
              <a:t>d</a:t>
            </a:r>
            <a:r>
              <a:rPr sz="2800" spc="-5" dirty="0" smtClean="0">
                <a:latin typeface="Times New Roman"/>
                <a:cs typeface="Times New Roman"/>
              </a:rPr>
              <a:t>er</a:t>
            </a:r>
            <a:r>
              <a:rPr sz="2800" spc="-15" dirty="0" smtClean="0">
                <a:latin typeface="Times New Roman"/>
                <a:cs typeface="Times New Roman"/>
              </a:rPr>
              <a:t>s</a:t>
            </a:r>
            <a:r>
              <a:rPr sz="2800" spc="-20" dirty="0" smtClean="0">
                <a:latin typeface="Times New Roman"/>
                <a:cs typeface="Times New Roman"/>
              </a:rPr>
              <a:t>tan</a:t>
            </a:r>
            <a:r>
              <a:rPr sz="2800" dirty="0" smtClean="0">
                <a:latin typeface="Times New Roman"/>
                <a:cs typeface="Times New Roman"/>
              </a:rPr>
              <a:t>d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ract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20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C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25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2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ct</a:t>
            </a:r>
            <a:endParaRPr sz="2800" dirty="0">
              <a:latin typeface="Times New Roman"/>
              <a:cs typeface="Times New Roman"/>
            </a:endParaRPr>
          </a:p>
          <a:p>
            <a:pPr marL="297815" marR="1558925" indent="-2857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800" b="1" spc="-5" dirty="0" smtClean="0">
                <a:latin typeface="Times New Roman"/>
                <a:cs typeface="Times New Roman"/>
              </a:rPr>
              <a:t>Re</a:t>
            </a:r>
            <a:r>
              <a:rPr sz="2800" b="1" spc="5" dirty="0" smtClean="0">
                <a:latin typeface="Times New Roman"/>
                <a:cs typeface="Times New Roman"/>
              </a:rPr>
              <a:t>p</a:t>
            </a:r>
            <a:r>
              <a:rPr sz="2800" b="1" spc="-5" dirty="0" smtClean="0">
                <a:latin typeface="Times New Roman"/>
                <a:cs typeface="Times New Roman"/>
              </a:rPr>
              <a:t>or</a:t>
            </a:r>
            <a:r>
              <a:rPr sz="2800" b="1" dirty="0" smtClean="0">
                <a:latin typeface="Times New Roman"/>
                <a:cs typeface="Times New Roman"/>
              </a:rPr>
              <a:t>t</a:t>
            </a:r>
            <a:r>
              <a:rPr sz="2800" b="1" spc="5" dirty="0" smtClean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</a:t>
            </a:r>
            <a:r>
              <a:rPr sz="2800" b="1" spc="-15" dirty="0">
                <a:latin typeface="Times New Roman"/>
                <a:cs typeface="Times New Roman"/>
              </a:rPr>
              <a:t>ssu</a:t>
            </a:r>
            <a:r>
              <a:rPr sz="2800" b="1" spc="-20" dirty="0">
                <a:latin typeface="Times New Roman"/>
                <a:cs typeface="Times New Roman"/>
              </a:rPr>
              <a:t>e</a:t>
            </a:r>
            <a:r>
              <a:rPr sz="2800" b="1" spc="-15" dirty="0">
                <a:latin typeface="Times New Roman"/>
                <a:cs typeface="Times New Roman"/>
              </a:rPr>
              <a:t>s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ma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ag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me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20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lia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Off</a:t>
            </a:r>
            <a:r>
              <a:rPr sz="2800" spc="-5" dirty="0">
                <a:latin typeface="Times New Roman"/>
                <a:cs typeface="Times New Roman"/>
              </a:rPr>
              <a:t>ice</a:t>
            </a:r>
            <a:r>
              <a:rPr sz="2800" dirty="0">
                <a:latin typeface="Times New Roman"/>
                <a:cs typeface="Times New Roman"/>
              </a:rPr>
              <a:t>r</a:t>
            </a:r>
          </a:p>
          <a:p>
            <a:pPr marL="298450" indent="-28575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800" spc="-10" dirty="0" smtClean="0">
                <a:latin typeface="Times New Roman"/>
                <a:cs typeface="Times New Roman"/>
              </a:rPr>
              <a:t>B</a:t>
            </a:r>
            <a:r>
              <a:rPr sz="2800" dirty="0" smtClean="0">
                <a:latin typeface="Times New Roman"/>
                <a:cs typeface="Times New Roman"/>
              </a:rPr>
              <a:t>e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cog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z</a:t>
            </a:r>
            <a:r>
              <a:rPr sz="2800" spc="-20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y</a:t>
            </a:r>
            <a:r>
              <a:rPr sz="2800" spc="-25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ail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act</a:t>
            </a:r>
            <a:r>
              <a:rPr sz="2800" dirty="0" smtClean="0">
                <a:latin typeface="Times New Roman"/>
                <a:cs typeface="Times New Roman"/>
              </a:rPr>
              <a:t>i</a:t>
            </a:r>
            <a:r>
              <a:rPr sz="2800" spc="-25" dirty="0" smtClean="0">
                <a:latin typeface="Times New Roman"/>
                <a:cs typeface="Times New Roman"/>
              </a:rPr>
              <a:t>v</a:t>
            </a:r>
            <a:r>
              <a:rPr sz="2800" spc="-5" dirty="0" smtClean="0">
                <a:latin typeface="Times New Roman"/>
                <a:cs typeface="Times New Roman"/>
              </a:rPr>
              <a:t>itie</a:t>
            </a:r>
            <a:r>
              <a:rPr sz="2800" spc="-15" dirty="0" smtClean="0">
                <a:latin typeface="Times New Roman"/>
                <a:cs typeface="Times New Roman"/>
              </a:rPr>
              <a:t>s</a:t>
            </a:r>
            <a:endParaRPr sz="28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800" spc="-20" dirty="0" smtClean="0">
                <a:latin typeface="Times New Roman"/>
                <a:cs typeface="Times New Roman"/>
              </a:rPr>
              <a:t>P</a:t>
            </a:r>
            <a:r>
              <a:rPr sz="2800" spc="-5" dirty="0" smtClean="0">
                <a:latin typeface="Times New Roman"/>
                <a:cs typeface="Times New Roman"/>
              </a:rPr>
              <a:t>rotec</a:t>
            </a:r>
            <a:r>
              <a:rPr sz="2800" dirty="0" smtClean="0">
                <a:latin typeface="Times New Roman"/>
                <a:cs typeface="Times New Roman"/>
              </a:rPr>
              <a:t>t</a:t>
            </a:r>
            <a:r>
              <a:rPr sz="2800" spc="10" dirty="0" smtClean="0">
                <a:latin typeface="Times New Roman"/>
                <a:cs typeface="Times New Roman"/>
              </a:rPr>
              <a:t> </a:t>
            </a:r>
            <a:r>
              <a:rPr lang="en-US" sz="2800" spc="-25" dirty="0" smtClean="0">
                <a:latin typeface="Times New Roman"/>
                <a:cs typeface="Times New Roman"/>
              </a:rPr>
              <a:t>Patient Information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74"/>
            <a:ext cx="2057400" cy="155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687067" y="4953002"/>
            <a:ext cx="7457440" cy="487680"/>
          </a:xfrm>
          <a:custGeom>
            <a:avLst/>
            <a:gdLst/>
            <a:ahLst/>
            <a:cxnLst/>
            <a:rect l="l" t="t" r="r" b="b"/>
            <a:pathLst>
              <a:path w="7457440" h="487679">
                <a:moveTo>
                  <a:pt x="7456932" y="0"/>
                </a:moveTo>
                <a:lnTo>
                  <a:pt x="0" y="289686"/>
                </a:lnTo>
                <a:lnTo>
                  <a:pt x="7456932" y="487679"/>
                </a:lnTo>
                <a:lnTo>
                  <a:pt x="7456932" y="0"/>
                </a:lnTo>
                <a:close/>
              </a:path>
            </a:pathLst>
          </a:custGeom>
          <a:solidFill>
            <a:srgbClr val="9FC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62" y="5237991"/>
            <a:ext cx="9033510" cy="788035"/>
          </a:xfrm>
          <a:custGeom>
            <a:avLst/>
            <a:gdLst/>
            <a:ahLst/>
            <a:cxnLst/>
            <a:rect l="l" t="t" r="r" b="b"/>
            <a:pathLst>
              <a:path w="9033510" h="788035">
                <a:moveTo>
                  <a:pt x="9033037" y="0"/>
                </a:moveTo>
                <a:lnTo>
                  <a:pt x="0" y="0"/>
                </a:lnTo>
                <a:lnTo>
                  <a:pt x="9033037" y="787907"/>
                </a:lnTo>
                <a:lnTo>
                  <a:pt x="9033037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8719"/>
            <a:ext cx="9143999" cy="1859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341"/>
            <a:ext cx="9144000" cy="8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000" y="990600"/>
            <a:ext cx="54102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800" dirty="0" smtClean="0"/>
              <a:t>
</a:t>
            </a:r>
            <a:endParaRPr sz="2700" dirty="0">
              <a:latin typeface="Lucida Sans Unicode"/>
              <a:cs typeface="Lucida Sans Unicode"/>
            </a:endParaRPr>
          </a:p>
        </p:txBody>
      </p:sp>
      <p:pic>
        <p:nvPicPr>
          <p:cNvPr id="15" name="Picture 14" descr="SDM_DE Whit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451716"/>
            <a:ext cx="9144000" cy="14062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838200"/>
            <a:ext cx="7772400" cy="3581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endParaRPr lang="en-US" sz="4400" b="1" spc="-25" dirty="0" smtClean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lang="en-US" sz="4400" b="1" spc="-25" dirty="0" smtClean="0">
                <a:latin typeface="Times New Roman"/>
                <a:cs typeface="Times New Roman"/>
              </a:rPr>
              <a:t>Compliance</a:t>
            </a:r>
            <a:r>
              <a:rPr lang="cs-CZ" sz="4400" b="1" spc="-25" dirty="0" smtClean="0">
                <a:latin typeface="Times New Roman"/>
                <a:cs typeface="Times New Roman"/>
              </a:rPr>
              <a:t> </a:t>
            </a:r>
            <a:r>
              <a:rPr lang="cs-CZ" sz="4400" b="1" spc="-25" dirty="0" err="1">
                <a:latin typeface="Times New Roman"/>
                <a:cs typeface="Times New Roman"/>
              </a:rPr>
              <a:t>H</a:t>
            </a:r>
            <a:r>
              <a:rPr lang="cs-CZ" sz="4400" b="1" spc="-5" dirty="0" err="1">
                <a:latin typeface="Times New Roman"/>
                <a:cs typeface="Times New Roman"/>
              </a:rPr>
              <a:t>ot</a:t>
            </a:r>
            <a:r>
              <a:rPr lang="cs-CZ" sz="4400" b="1" dirty="0" err="1">
                <a:latin typeface="Times New Roman"/>
                <a:cs typeface="Times New Roman"/>
              </a:rPr>
              <a:t>l</a:t>
            </a:r>
            <a:r>
              <a:rPr lang="cs-CZ" sz="4400" b="1" spc="-5" dirty="0" err="1">
                <a:latin typeface="Times New Roman"/>
                <a:cs typeface="Times New Roman"/>
              </a:rPr>
              <a:t>i</a:t>
            </a:r>
            <a:r>
              <a:rPr lang="cs-CZ" sz="4400" b="1" spc="-20" dirty="0" err="1">
                <a:latin typeface="Times New Roman"/>
                <a:cs typeface="Times New Roman"/>
              </a:rPr>
              <a:t>nes</a:t>
            </a:r>
            <a:r>
              <a:rPr lang="cs-CZ" sz="4400" b="1" spc="-20" dirty="0" smtClean="0">
                <a:latin typeface="Times New Roman"/>
                <a:cs typeface="Times New Roman"/>
              </a:rPr>
              <a:t>:</a:t>
            </a:r>
            <a:endParaRPr lang="cs-CZ" sz="4400" dirty="0">
              <a:latin typeface="Times New Roman"/>
              <a:cs typeface="Times New Roman"/>
            </a:endParaRPr>
          </a:p>
          <a:p>
            <a:pPr marL="584200" indent="-571500" algn="ctr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  <a:tabLst>
                <a:tab pos="1181100" algn="l"/>
              </a:tabLst>
            </a:pPr>
            <a:r>
              <a:rPr lang="cs-CZ" sz="4400" spc="-20" dirty="0">
                <a:latin typeface="Times New Roman"/>
                <a:cs typeface="Times New Roman"/>
              </a:rPr>
              <a:t>SD</a:t>
            </a:r>
            <a:r>
              <a:rPr lang="cs-CZ" sz="4400" dirty="0">
                <a:latin typeface="Times New Roman"/>
                <a:cs typeface="Times New Roman"/>
              </a:rPr>
              <a:t>M:	</a:t>
            </a:r>
            <a:r>
              <a:rPr lang="cs-CZ" sz="4400" spc="5" dirty="0">
                <a:latin typeface="Times New Roman"/>
                <a:cs typeface="Times New Roman"/>
              </a:rPr>
              <a:t>84</a:t>
            </a:r>
            <a:r>
              <a:rPr lang="cs-CZ" sz="4400" spc="10" dirty="0">
                <a:latin typeface="Times New Roman"/>
                <a:cs typeface="Times New Roman"/>
              </a:rPr>
              <a:t>4</a:t>
            </a:r>
            <a:r>
              <a:rPr lang="cs-CZ" sz="4400" spc="-15" dirty="0">
                <a:latin typeface="Times New Roman"/>
                <a:cs typeface="Times New Roman"/>
              </a:rPr>
              <a:t>-</a:t>
            </a:r>
            <a:r>
              <a:rPr lang="cs-CZ" sz="4400" spc="5" dirty="0">
                <a:latin typeface="Times New Roman"/>
                <a:cs typeface="Times New Roman"/>
              </a:rPr>
              <a:t>24</a:t>
            </a:r>
            <a:r>
              <a:rPr lang="cs-CZ" sz="4400" spc="10" dirty="0">
                <a:latin typeface="Times New Roman"/>
                <a:cs typeface="Times New Roman"/>
              </a:rPr>
              <a:t>8</a:t>
            </a:r>
            <a:r>
              <a:rPr lang="cs-CZ" sz="4400" spc="-25" dirty="0">
                <a:latin typeface="Times New Roman"/>
                <a:cs typeface="Times New Roman"/>
              </a:rPr>
              <a:t>-</a:t>
            </a:r>
            <a:r>
              <a:rPr lang="cs-CZ" sz="4400" spc="5" dirty="0">
                <a:latin typeface="Times New Roman"/>
                <a:cs typeface="Times New Roman"/>
              </a:rPr>
              <a:t>92</a:t>
            </a:r>
            <a:r>
              <a:rPr lang="cs-CZ" sz="4400" spc="-5" dirty="0">
                <a:latin typeface="Times New Roman"/>
                <a:cs typeface="Times New Roman"/>
              </a:rPr>
              <a:t>6</a:t>
            </a:r>
            <a:r>
              <a:rPr lang="cs-CZ" sz="4400" dirty="0">
                <a:latin typeface="Times New Roman"/>
                <a:cs typeface="Times New Roman"/>
              </a:rPr>
              <a:t>6</a:t>
            </a:r>
          </a:p>
          <a:p>
            <a:pPr marL="584200" indent="-571500" algn="ctr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cs-CZ" sz="4400" spc="-25" dirty="0" smtClean="0">
                <a:latin typeface="Times New Roman"/>
                <a:cs typeface="Times New Roman"/>
              </a:rPr>
              <a:t>OMI</a:t>
            </a:r>
            <a:r>
              <a:rPr lang="cs-CZ" sz="4400" spc="-15" dirty="0" smtClean="0">
                <a:latin typeface="Times New Roman"/>
                <a:cs typeface="Times New Roman"/>
              </a:rPr>
              <a:t>G</a:t>
            </a:r>
            <a:r>
              <a:rPr lang="cs-CZ" sz="4400" dirty="0">
                <a:latin typeface="Times New Roman"/>
                <a:cs typeface="Times New Roman"/>
              </a:rPr>
              <a:t>:</a:t>
            </a:r>
            <a:r>
              <a:rPr lang="cs-CZ" sz="4400" spc="-30" dirty="0">
                <a:latin typeface="Times New Roman"/>
                <a:cs typeface="Times New Roman"/>
              </a:rPr>
              <a:t> </a:t>
            </a:r>
            <a:r>
              <a:rPr lang="cs-CZ" sz="4400" spc="-5" dirty="0" smtClean="0">
                <a:latin typeface="Times New Roman"/>
                <a:cs typeface="Times New Roman"/>
              </a:rPr>
              <a:t>877</a:t>
            </a:r>
            <a:r>
              <a:rPr lang="cs-CZ" sz="4400" spc="-20" dirty="0" smtClean="0">
                <a:latin typeface="Times New Roman"/>
                <a:cs typeface="Times New Roman"/>
              </a:rPr>
              <a:t>-</a:t>
            </a:r>
            <a:r>
              <a:rPr lang="cs-CZ" sz="4400" spc="-5" dirty="0" smtClean="0">
                <a:latin typeface="Times New Roman"/>
                <a:cs typeface="Times New Roman"/>
              </a:rPr>
              <a:t>873</a:t>
            </a:r>
            <a:r>
              <a:rPr lang="cs-CZ" sz="4400" spc="-10" dirty="0" smtClean="0">
                <a:latin typeface="Times New Roman"/>
                <a:cs typeface="Times New Roman"/>
              </a:rPr>
              <a:t>-</a:t>
            </a:r>
            <a:r>
              <a:rPr lang="cs-CZ" sz="4400" spc="5" dirty="0" smtClean="0">
                <a:latin typeface="Times New Roman"/>
                <a:cs typeface="Times New Roman"/>
              </a:rPr>
              <a:t>7</a:t>
            </a:r>
            <a:r>
              <a:rPr lang="cs-CZ" sz="4400" spc="-5" dirty="0" smtClean="0">
                <a:latin typeface="Times New Roman"/>
                <a:cs typeface="Times New Roman"/>
              </a:rPr>
              <a:t>2</a:t>
            </a:r>
            <a:r>
              <a:rPr lang="cs-CZ" sz="4400" spc="5" dirty="0" smtClean="0">
                <a:latin typeface="Times New Roman"/>
                <a:cs typeface="Times New Roman"/>
              </a:rPr>
              <a:t>83</a:t>
            </a:r>
            <a:endParaRPr lang="en-US" sz="4400" dirty="0">
              <a:latin typeface="Times New Roman"/>
              <a:cs typeface="Times New Roman"/>
            </a:endParaRPr>
          </a:p>
          <a:p>
            <a:pPr marL="584200" indent="-571500" algn="ctr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cs-CZ" sz="4400" spc="-25" dirty="0" smtClean="0">
                <a:latin typeface="Times New Roman"/>
                <a:cs typeface="Times New Roman"/>
              </a:rPr>
              <a:t>OI</a:t>
            </a:r>
            <a:r>
              <a:rPr lang="cs-CZ" sz="4400" spc="-20" dirty="0" smtClean="0">
                <a:latin typeface="Times New Roman"/>
                <a:cs typeface="Times New Roman"/>
              </a:rPr>
              <a:t>G</a:t>
            </a:r>
            <a:r>
              <a:rPr lang="cs-CZ" sz="4400" spc="-20" dirty="0">
                <a:latin typeface="Times New Roman"/>
                <a:cs typeface="Times New Roman"/>
              </a:rPr>
              <a:t>:	</a:t>
            </a:r>
            <a:r>
              <a:rPr lang="cs-CZ" sz="4400" spc="-5" dirty="0">
                <a:latin typeface="Times New Roman"/>
                <a:cs typeface="Times New Roman"/>
              </a:rPr>
              <a:t>800</a:t>
            </a:r>
            <a:r>
              <a:rPr lang="cs-CZ" sz="4400" spc="-25" dirty="0">
                <a:latin typeface="Times New Roman"/>
                <a:cs typeface="Times New Roman"/>
              </a:rPr>
              <a:t>-</a:t>
            </a:r>
            <a:r>
              <a:rPr lang="cs-CZ" sz="4400" spc="-5" dirty="0">
                <a:latin typeface="Times New Roman"/>
                <a:cs typeface="Times New Roman"/>
              </a:rPr>
              <a:t>409</a:t>
            </a:r>
            <a:r>
              <a:rPr lang="cs-CZ" sz="4400" spc="-10" dirty="0">
                <a:latin typeface="Times New Roman"/>
                <a:cs typeface="Times New Roman"/>
              </a:rPr>
              <a:t>-</a:t>
            </a:r>
            <a:r>
              <a:rPr lang="cs-CZ" sz="4400" spc="-5" dirty="0">
                <a:latin typeface="Times New Roman"/>
                <a:cs typeface="Times New Roman"/>
              </a:rPr>
              <a:t>9</a:t>
            </a:r>
            <a:r>
              <a:rPr lang="cs-CZ" sz="4400" spc="5" dirty="0">
                <a:latin typeface="Times New Roman"/>
                <a:cs typeface="Times New Roman"/>
              </a:rPr>
              <a:t>92</a:t>
            </a:r>
            <a:r>
              <a:rPr lang="cs-CZ" sz="4400" dirty="0">
                <a:latin typeface="Times New Roman"/>
                <a:cs typeface="Times New Roman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648943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143000"/>
            <a:ext cx="7794625" cy="913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88390" algn="ctr">
              <a:lnSpc>
                <a:spcPct val="100000"/>
              </a:lnSpc>
            </a:pPr>
            <a:endParaRPr sz="2800" b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8077200" cy="437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240665" algn="ctr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</a:pPr>
            <a:r>
              <a:rPr lang="en-US" sz="4400" b="1" u="sng" spc="-30" dirty="0" smtClean="0">
                <a:latin typeface="Times New Roman"/>
                <a:cs typeface="Times New Roman"/>
              </a:rPr>
              <a:t>SDM Compliance Officer</a:t>
            </a:r>
            <a:r>
              <a:rPr lang="en-US" sz="4400" b="1" spc="-30" dirty="0" smtClean="0">
                <a:latin typeface="Times New Roman"/>
                <a:cs typeface="Times New Roman"/>
              </a:rPr>
              <a:t>:</a:t>
            </a:r>
            <a:endParaRPr lang="en-US" sz="4000" b="1" spc="-30" dirty="0" smtClean="0">
              <a:latin typeface="Times New Roman"/>
              <a:cs typeface="Times New Roman"/>
            </a:endParaRPr>
          </a:p>
          <a:p>
            <a:pPr marL="583565" marR="240665" indent="-571500" algn="ctr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4000" spc="-30" dirty="0" smtClean="0">
                <a:latin typeface="Times New Roman"/>
                <a:cs typeface="Times New Roman"/>
              </a:rPr>
              <a:t>Sarah </a:t>
            </a:r>
            <a:r>
              <a:rPr lang="en-US" sz="4000" spc="-30" dirty="0">
                <a:latin typeface="Times New Roman"/>
                <a:cs typeface="Times New Roman"/>
              </a:rPr>
              <a:t>L. Augustynek, </a:t>
            </a:r>
            <a:r>
              <a:rPr lang="en-US" sz="4000" spc="-30" dirty="0" smtClean="0">
                <a:latin typeface="Times New Roman"/>
                <a:cs typeface="Times New Roman"/>
              </a:rPr>
              <a:t>JD/MPH</a:t>
            </a:r>
            <a:endParaRPr lang="en-US" sz="4000" spc="-30" dirty="0" smtClean="0">
              <a:latin typeface="Times New Roman"/>
              <a:cs typeface="Times New Roman"/>
              <a:hlinkClick r:id="rId3"/>
            </a:endParaRPr>
          </a:p>
          <a:p>
            <a:pPr marL="1040765" marR="240665" lvl="1" indent="-571500"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4000" spc="-30" dirty="0" smtClean="0">
                <a:latin typeface="Times New Roman"/>
                <a:cs typeface="Times New Roman"/>
              </a:rPr>
              <a:t>716</a:t>
            </a:r>
            <a:r>
              <a:rPr lang="en-US" sz="4000" spc="-30" dirty="0">
                <a:latin typeface="Times New Roman"/>
                <a:cs typeface="Times New Roman"/>
              </a:rPr>
              <a:t>-829-</a:t>
            </a:r>
            <a:r>
              <a:rPr lang="en-US" sz="4000" spc="-30" dirty="0" smtClean="0">
                <a:latin typeface="Times New Roman"/>
                <a:cs typeface="Times New Roman"/>
              </a:rPr>
              <a:t>3332</a:t>
            </a:r>
          </a:p>
          <a:p>
            <a:pPr marL="926465" marR="240665" lvl="1" indent="-457200"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4000" spc="-30" dirty="0" smtClean="0">
                <a:latin typeface="Times New Roman"/>
                <a:cs typeface="Times New Roman"/>
                <a:hlinkClick r:id="rId3"/>
              </a:rPr>
              <a:t>slcouch</a:t>
            </a:r>
            <a:r>
              <a:rPr lang="en-US" sz="4000" spc="-30" dirty="0">
                <a:latin typeface="Times New Roman"/>
                <a:cs typeface="Times New Roman"/>
                <a:hlinkClick r:id="rId3"/>
              </a:rPr>
              <a:t>@</a:t>
            </a:r>
            <a:r>
              <a:rPr lang="en-US" sz="4000" spc="-30" dirty="0" smtClean="0">
                <a:latin typeface="Times New Roman"/>
                <a:cs typeface="Times New Roman"/>
                <a:hlinkClick r:id="rId3"/>
              </a:rPr>
              <a:t>buffalo.edu</a:t>
            </a:r>
            <a:endParaRPr lang="en-US" sz="4000" spc="-30" dirty="0" smtClean="0">
              <a:latin typeface="Times New Roman"/>
              <a:cs typeface="Times New Roman"/>
            </a:endParaRPr>
          </a:p>
          <a:p>
            <a:pPr marL="926465" marR="240665" lvl="1" indent="-457200"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4000" spc="-30" dirty="0" smtClean="0">
                <a:latin typeface="Times New Roman"/>
                <a:cs typeface="Times New Roman"/>
              </a:rPr>
              <a:t>Hotline Number: </a:t>
            </a:r>
          </a:p>
          <a:p>
            <a:pPr marL="469265" marR="240665" lvl="1">
              <a:spcBef>
                <a:spcPts val="395"/>
              </a:spcBef>
              <a:buClr>
                <a:srgbClr val="3366FF"/>
              </a:buClr>
            </a:pPr>
            <a:r>
              <a:rPr lang="en-US" sz="4000" spc="-30" dirty="0">
                <a:latin typeface="Times New Roman"/>
                <a:cs typeface="Times New Roman"/>
              </a:rPr>
              <a:t> </a:t>
            </a:r>
            <a:r>
              <a:rPr lang="en-US" sz="4000" spc="-30" dirty="0" smtClean="0">
                <a:latin typeface="Times New Roman"/>
                <a:cs typeface="Times New Roman"/>
              </a:rPr>
              <a:t>    </a:t>
            </a:r>
            <a:r>
              <a:rPr lang="en-US" sz="4000" spc="5" dirty="0" smtClean="0">
                <a:latin typeface="Times New Roman"/>
                <a:cs typeface="Times New Roman"/>
              </a:rPr>
              <a:t>84</a:t>
            </a:r>
            <a:r>
              <a:rPr lang="en-US" sz="4000" spc="10" dirty="0" smtClean="0">
                <a:latin typeface="Times New Roman"/>
                <a:cs typeface="Times New Roman"/>
              </a:rPr>
              <a:t>4</a:t>
            </a:r>
            <a:r>
              <a:rPr lang="en-US" sz="4000" spc="-15" dirty="0">
                <a:latin typeface="Times New Roman"/>
                <a:cs typeface="Times New Roman"/>
              </a:rPr>
              <a:t>-</a:t>
            </a:r>
            <a:r>
              <a:rPr lang="en-US" sz="4000" spc="5" dirty="0">
                <a:latin typeface="Times New Roman"/>
                <a:cs typeface="Times New Roman"/>
              </a:rPr>
              <a:t>24</a:t>
            </a:r>
            <a:r>
              <a:rPr lang="en-US" sz="4000" spc="10" dirty="0">
                <a:latin typeface="Times New Roman"/>
                <a:cs typeface="Times New Roman"/>
              </a:rPr>
              <a:t>8</a:t>
            </a:r>
            <a:r>
              <a:rPr lang="en-US" sz="4000" spc="-25" dirty="0">
                <a:latin typeface="Times New Roman"/>
                <a:cs typeface="Times New Roman"/>
              </a:rPr>
              <a:t>-</a:t>
            </a:r>
            <a:r>
              <a:rPr lang="en-US" sz="4000" spc="5" dirty="0">
                <a:latin typeface="Times New Roman"/>
                <a:cs typeface="Times New Roman"/>
              </a:rPr>
              <a:t>92</a:t>
            </a:r>
            <a:r>
              <a:rPr lang="en-US" sz="4000" spc="-5" dirty="0">
                <a:latin typeface="Times New Roman"/>
                <a:cs typeface="Times New Roman"/>
              </a:rPr>
              <a:t>6</a:t>
            </a:r>
            <a:r>
              <a:rPr lang="en-US" sz="4000" dirty="0">
                <a:latin typeface="Times New Roman"/>
                <a:cs typeface="Times New Roman"/>
              </a:rPr>
              <a:t>6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667000"/>
            <a:ext cx="3194184" cy="403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1524000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690" y="152401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3400" y="990600"/>
            <a:ext cx="8027416" cy="548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960" algn="ctr">
              <a:lnSpc>
                <a:spcPct val="100000"/>
              </a:lnSpc>
            </a:pPr>
            <a:r>
              <a:rPr lang="en-US" sz="3600" b="1" dirty="0" smtClean="0"/>
              <a:t>List of Regulatory Agencies:</a:t>
            </a:r>
          </a:p>
          <a:p>
            <a:pPr marL="314960" algn="ctr">
              <a:lnSpc>
                <a:spcPct val="100000"/>
              </a:lnSpc>
            </a:pPr>
            <a:endParaRPr lang="en-US" sz="3600" b="1" dirty="0" smtClean="0"/>
          </a:p>
          <a:p>
            <a:pPr marL="657860" indent="-3429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2000" spc="-15" dirty="0" smtClean="0">
                <a:solidFill>
                  <a:srgbClr val="000000"/>
                </a:solidFill>
              </a:rPr>
              <a:t>Off</a:t>
            </a:r>
            <a:r>
              <a:rPr lang="en-US" sz="2000" spc="-10" dirty="0" smtClean="0">
                <a:solidFill>
                  <a:srgbClr val="000000"/>
                </a:solidFill>
              </a:rPr>
              <a:t>ice</a:t>
            </a:r>
            <a:r>
              <a:rPr lang="en-US" sz="2000" spc="10" dirty="0" smtClean="0">
                <a:solidFill>
                  <a:srgbClr val="000000"/>
                </a:solidFill>
              </a:rPr>
              <a:t> </a:t>
            </a:r>
            <a:r>
              <a:rPr lang="en-US" sz="2000" spc="-20" dirty="0">
                <a:solidFill>
                  <a:srgbClr val="000000"/>
                </a:solidFill>
              </a:rPr>
              <a:t>o</a:t>
            </a:r>
            <a:r>
              <a:rPr lang="en-US" sz="2000" spc="-10" dirty="0">
                <a:solidFill>
                  <a:srgbClr val="000000"/>
                </a:solidFill>
              </a:rPr>
              <a:t>f</a:t>
            </a:r>
            <a:r>
              <a:rPr lang="en-US" sz="2000" spc="-5" dirty="0">
                <a:solidFill>
                  <a:srgbClr val="000000"/>
                </a:solidFill>
              </a:rPr>
              <a:t> I</a:t>
            </a:r>
            <a:r>
              <a:rPr lang="en-US" sz="2000" spc="-20" dirty="0">
                <a:solidFill>
                  <a:srgbClr val="000000"/>
                </a:solidFill>
              </a:rPr>
              <a:t>n</a:t>
            </a:r>
            <a:r>
              <a:rPr lang="en-US" sz="2000" spc="-5" dirty="0">
                <a:solidFill>
                  <a:srgbClr val="000000"/>
                </a:solidFill>
              </a:rPr>
              <a:t>s</a:t>
            </a:r>
            <a:r>
              <a:rPr lang="en-US" sz="2000" spc="-25" dirty="0">
                <a:solidFill>
                  <a:srgbClr val="000000"/>
                </a:solidFill>
              </a:rPr>
              <a:t>p</a:t>
            </a:r>
            <a:r>
              <a:rPr lang="en-US" sz="2000" spc="-20" dirty="0">
                <a:solidFill>
                  <a:srgbClr val="000000"/>
                </a:solidFill>
              </a:rPr>
              <a:t>e</a:t>
            </a:r>
            <a:r>
              <a:rPr lang="en-US" sz="2000" spc="-10" dirty="0">
                <a:solidFill>
                  <a:srgbClr val="000000"/>
                </a:solidFill>
              </a:rPr>
              <a:t>c</a:t>
            </a:r>
            <a:r>
              <a:rPr lang="en-US" sz="2000" spc="-15" dirty="0">
                <a:solidFill>
                  <a:srgbClr val="000000"/>
                </a:solidFill>
              </a:rPr>
              <a:t>to</a:t>
            </a:r>
            <a:r>
              <a:rPr lang="en-US" sz="2000" spc="-10" dirty="0">
                <a:solidFill>
                  <a:srgbClr val="000000"/>
                </a:solidFill>
              </a:rPr>
              <a:t>r</a:t>
            </a:r>
            <a:r>
              <a:rPr lang="en-US" sz="2000" spc="15" dirty="0">
                <a:solidFill>
                  <a:srgbClr val="000000"/>
                </a:solidFill>
              </a:rPr>
              <a:t> </a:t>
            </a:r>
            <a:r>
              <a:rPr lang="en-US" sz="2000" spc="-20" dirty="0">
                <a:solidFill>
                  <a:srgbClr val="000000"/>
                </a:solidFill>
              </a:rPr>
              <a:t>Gene</a:t>
            </a:r>
            <a:r>
              <a:rPr lang="en-US" sz="2000" spc="-10" dirty="0">
                <a:solidFill>
                  <a:srgbClr val="000000"/>
                </a:solidFill>
              </a:rPr>
              <a:t>r</a:t>
            </a:r>
            <a:r>
              <a:rPr lang="en-US" sz="2000" spc="-20" dirty="0">
                <a:solidFill>
                  <a:srgbClr val="000000"/>
                </a:solidFill>
              </a:rPr>
              <a:t>a</a:t>
            </a:r>
            <a:r>
              <a:rPr lang="en-US" sz="2000" spc="-10" dirty="0">
                <a:solidFill>
                  <a:srgbClr val="000000"/>
                </a:solidFill>
              </a:rPr>
              <a:t>l</a:t>
            </a:r>
            <a:r>
              <a:rPr lang="en-US" sz="2000" spc="25" dirty="0">
                <a:solidFill>
                  <a:srgbClr val="000000"/>
                </a:solidFill>
              </a:rPr>
              <a:t> </a:t>
            </a:r>
            <a:r>
              <a:rPr lang="en-US" sz="2000" spc="-15" dirty="0">
                <a:solidFill>
                  <a:srgbClr val="000000"/>
                </a:solidFill>
              </a:rPr>
              <a:t>(O</a:t>
            </a:r>
            <a:r>
              <a:rPr lang="en-US" sz="2000" spc="-5" dirty="0">
                <a:solidFill>
                  <a:srgbClr val="000000"/>
                </a:solidFill>
              </a:rPr>
              <a:t>I</a:t>
            </a:r>
            <a:r>
              <a:rPr lang="en-US" sz="2000" spc="-20" dirty="0">
                <a:solidFill>
                  <a:srgbClr val="000000"/>
                </a:solidFill>
              </a:rPr>
              <a:t>G</a:t>
            </a:r>
            <a:r>
              <a:rPr sz="2000" spc="-10" dirty="0" smtClean="0">
                <a:solidFill>
                  <a:srgbClr val="000000"/>
                </a:solidFill>
              </a:rPr>
              <a:t>)</a:t>
            </a:r>
            <a:endParaRPr sz="2000" dirty="0">
              <a:solidFill>
                <a:srgbClr val="000000"/>
              </a:solidFill>
            </a:endParaRPr>
          </a:p>
          <a:p>
            <a:pPr marL="686435" indent="-34290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SzPct val="100000"/>
              <a:buFont typeface="Wingdings" charset="2"/>
              <a:buChar char="Ø"/>
            </a:pPr>
            <a:r>
              <a:rPr sz="2000" spc="-20" dirty="0" smtClean="0">
                <a:solidFill>
                  <a:srgbClr val="000000"/>
                </a:solidFill>
              </a:rPr>
              <a:t>De</a:t>
            </a:r>
            <a:r>
              <a:rPr sz="2000" spc="-25" dirty="0" smtClean="0">
                <a:solidFill>
                  <a:srgbClr val="000000"/>
                </a:solidFill>
              </a:rPr>
              <a:t>p</a:t>
            </a:r>
            <a:r>
              <a:rPr sz="2000" spc="-20" dirty="0" smtClean="0">
                <a:solidFill>
                  <a:srgbClr val="000000"/>
                </a:solidFill>
              </a:rPr>
              <a:t>a</a:t>
            </a:r>
            <a:r>
              <a:rPr sz="2000" spc="-10" dirty="0" smtClean="0">
                <a:solidFill>
                  <a:srgbClr val="000000"/>
                </a:solidFill>
              </a:rPr>
              <a:t>r</a:t>
            </a:r>
            <a:r>
              <a:rPr sz="2000" spc="-15" dirty="0" smtClean="0">
                <a:solidFill>
                  <a:srgbClr val="000000"/>
                </a:solidFill>
              </a:rPr>
              <a:t>tm</a:t>
            </a:r>
            <a:r>
              <a:rPr sz="2000" spc="-20" dirty="0" smtClean="0">
                <a:solidFill>
                  <a:srgbClr val="000000"/>
                </a:solidFill>
              </a:rPr>
              <a:t>en</a:t>
            </a:r>
            <a:r>
              <a:rPr sz="2000" spc="-10" dirty="0" smtClean="0">
                <a:solidFill>
                  <a:srgbClr val="000000"/>
                </a:solidFill>
              </a:rPr>
              <a:t>t</a:t>
            </a:r>
            <a:r>
              <a:rPr sz="2000" spc="30" dirty="0" smtClean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o</a:t>
            </a:r>
            <a:r>
              <a:rPr sz="2000" spc="-10" dirty="0">
                <a:solidFill>
                  <a:srgbClr val="000000"/>
                </a:solidFill>
              </a:rPr>
              <a:t>f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Ju</a:t>
            </a:r>
            <a:r>
              <a:rPr sz="2000" spc="-5" dirty="0">
                <a:solidFill>
                  <a:srgbClr val="000000"/>
                </a:solidFill>
              </a:rPr>
              <a:t>s</a:t>
            </a:r>
            <a:r>
              <a:rPr sz="2000" spc="-15" dirty="0">
                <a:solidFill>
                  <a:srgbClr val="000000"/>
                </a:solidFill>
              </a:rPr>
              <a:t>t</a:t>
            </a:r>
            <a:r>
              <a:rPr sz="2000" spc="-10" dirty="0">
                <a:solidFill>
                  <a:srgbClr val="000000"/>
                </a:solidFill>
              </a:rPr>
              <a:t>ice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(D</a:t>
            </a:r>
            <a:r>
              <a:rPr sz="2000" spc="-15" dirty="0">
                <a:solidFill>
                  <a:srgbClr val="000000"/>
                </a:solidFill>
              </a:rPr>
              <a:t>OJ)</a:t>
            </a:r>
            <a:endParaRPr sz="2000" dirty="0">
              <a:solidFill>
                <a:srgbClr val="000000"/>
              </a:solidFill>
            </a:endParaRPr>
          </a:p>
          <a:p>
            <a:pPr marL="686435" indent="-34290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SzPct val="100000"/>
              <a:buFont typeface="Wingdings" charset="2"/>
              <a:buChar char="Ø"/>
            </a:pPr>
            <a:r>
              <a:rPr sz="2000" spc="-15" dirty="0" smtClean="0">
                <a:solidFill>
                  <a:srgbClr val="000000"/>
                </a:solidFill>
              </a:rPr>
              <a:t>F</a:t>
            </a:r>
            <a:r>
              <a:rPr sz="2000" spc="-20" dirty="0" smtClean="0">
                <a:solidFill>
                  <a:srgbClr val="000000"/>
                </a:solidFill>
              </a:rPr>
              <a:t>e</a:t>
            </a:r>
            <a:r>
              <a:rPr sz="2000" spc="-25" dirty="0" smtClean="0">
                <a:solidFill>
                  <a:srgbClr val="000000"/>
                </a:solidFill>
              </a:rPr>
              <a:t>d</a:t>
            </a:r>
            <a:r>
              <a:rPr sz="2000" spc="-20" dirty="0" smtClean="0">
                <a:solidFill>
                  <a:srgbClr val="000000"/>
                </a:solidFill>
              </a:rPr>
              <a:t>e</a:t>
            </a:r>
            <a:r>
              <a:rPr sz="2000" spc="-10" dirty="0" smtClean="0">
                <a:solidFill>
                  <a:srgbClr val="000000"/>
                </a:solidFill>
              </a:rPr>
              <a:t>r</a:t>
            </a:r>
            <a:r>
              <a:rPr sz="2000" spc="-20" dirty="0" smtClean="0">
                <a:solidFill>
                  <a:srgbClr val="000000"/>
                </a:solidFill>
              </a:rPr>
              <a:t>a</a:t>
            </a:r>
            <a:r>
              <a:rPr sz="2000" spc="-10" dirty="0" smtClean="0">
                <a:solidFill>
                  <a:srgbClr val="000000"/>
                </a:solidFill>
              </a:rPr>
              <a:t>l</a:t>
            </a:r>
            <a:r>
              <a:rPr sz="2000" spc="15" dirty="0" smtClean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B</a:t>
            </a:r>
            <a:r>
              <a:rPr sz="2000" spc="-20" dirty="0">
                <a:solidFill>
                  <a:srgbClr val="000000"/>
                </a:solidFill>
              </a:rPr>
              <a:t>u</a:t>
            </a:r>
            <a:r>
              <a:rPr sz="2000" spc="-10" dirty="0">
                <a:solidFill>
                  <a:srgbClr val="000000"/>
                </a:solidFill>
              </a:rPr>
              <a:t>r</a:t>
            </a:r>
            <a:r>
              <a:rPr sz="2000" spc="-20" dirty="0">
                <a:solidFill>
                  <a:srgbClr val="000000"/>
                </a:solidFill>
              </a:rPr>
              <a:t>ea</a:t>
            </a:r>
            <a:r>
              <a:rPr sz="2000" spc="-15" dirty="0">
                <a:solidFill>
                  <a:srgbClr val="000000"/>
                </a:solidFill>
              </a:rPr>
              <a:t>u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o</a:t>
            </a:r>
            <a:r>
              <a:rPr sz="2000" spc="-10" dirty="0">
                <a:solidFill>
                  <a:srgbClr val="000000"/>
                </a:solidFill>
              </a:rPr>
              <a:t>f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I</a:t>
            </a:r>
            <a:r>
              <a:rPr sz="2000" spc="-20" dirty="0">
                <a:solidFill>
                  <a:srgbClr val="000000"/>
                </a:solidFill>
              </a:rPr>
              <a:t>n</a:t>
            </a:r>
            <a:r>
              <a:rPr sz="2000" spc="-10" dirty="0">
                <a:solidFill>
                  <a:srgbClr val="000000"/>
                </a:solidFill>
              </a:rPr>
              <a:t>v</a:t>
            </a:r>
            <a:r>
              <a:rPr sz="2000" spc="-20" dirty="0">
                <a:solidFill>
                  <a:srgbClr val="000000"/>
                </a:solidFill>
              </a:rPr>
              <a:t>e</a:t>
            </a:r>
            <a:r>
              <a:rPr sz="2000" spc="-5" dirty="0">
                <a:solidFill>
                  <a:srgbClr val="000000"/>
                </a:solidFill>
              </a:rPr>
              <a:t>s</a:t>
            </a:r>
            <a:r>
              <a:rPr sz="2000" spc="-15" dirty="0">
                <a:solidFill>
                  <a:srgbClr val="000000"/>
                </a:solidFill>
              </a:rPr>
              <a:t>t</a:t>
            </a:r>
            <a:r>
              <a:rPr sz="2000" spc="-10" dirty="0">
                <a:solidFill>
                  <a:srgbClr val="000000"/>
                </a:solidFill>
              </a:rPr>
              <a:t>ig</a:t>
            </a:r>
            <a:r>
              <a:rPr sz="2000" spc="-15" dirty="0">
                <a:solidFill>
                  <a:srgbClr val="000000"/>
                </a:solidFill>
              </a:rPr>
              <a:t>at</a:t>
            </a:r>
            <a:r>
              <a:rPr sz="2000" spc="-10" dirty="0">
                <a:solidFill>
                  <a:srgbClr val="000000"/>
                </a:solidFill>
              </a:rPr>
              <a:t>i</a:t>
            </a:r>
            <a:r>
              <a:rPr sz="2000" spc="-20" dirty="0">
                <a:solidFill>
                  <a:srgbClr val="000000"/>
                </a:solidFill>
              </a:rPr>
              <a:t>o</a:t>
            </a:r>
            <a:r>
              <a:rPr sz="2000" spc="-15" dirty="0">
                <a:solidFill>
                  <a:srgbClr val="000000"/>
                </a:solidFill>
              </a:rPr>
              <a:t>n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(FB</a:t>
            </a:r>
            <a:r>
              <a:rPr sz="2000" spc="-5" dirty="0">
                <a:solidFill>
                  <a:srgbClr val="000000"/>
                </a:solidFill>
              </a:rPr>
              <a:t>I</a:t>
            </a:r>
            <a:r>
              <a:rPr sz="2000" spc="-10" dirty="0">
                <a:solidFill>
                  <a:srgbClr val="000000"/>
                </a:solidFill>
              </a:rPr>
              <a:t>)</a:t>
            </a:r>
            <a:endParaRPr sz="2000" dirty="0">
              <a:solidFill>
                <a:srgbClr val="000000"/>
              </a:solidFill>
            </a:endParaRPr>
          </a:p>
          <a:p>
            <a:pPr marL="686435" indent="-34290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SzPct val="100000"/>
              <a:buFont typeface="Wingdings" charset="2"/>
              <a:buChar char="Ø"/>
            </a:pPr>
            <a:r>
              <a:rPr sz="2000" spc="-15" dirty="0" smtClean="0">
                <a:solidFill>
                  <a:srgbClr val="000000"/>
                </a:solidFill>
              </a:rPr>
              <a:t>Occ</a:t>
            </a:r>
            <a:r>
              <a:rPr sz="2000" spc="-20" dirty="0" smtClean="0">
                <a:solidFill>
                  <a:srgbClr val="000000"/>
                </a:solidFill>
              </a:rPr>
              <a:t>u</a:t>
            </a:r>
            <a:r>
              <a:rPr sz="2000" spc="-25" dirty="0" smtClean="0">
                <a:solidFill>
                  <a:srgbClr val="000000"/>
                </a:solidFill>
              </a:rPr>
              <a:t>p</a:t>
            </a:r>
            <a:r>
              <a:rPr sz="2000" spc="-15" dirty="0" smtClean="0">
                <a:solidFill>
                  <a:srgbClr val="000000"/>
                </a:solidFill>
              </a:rPr>
              <a:t>at</a:t>
            </a:r>
            <a:r>
              <a:rPr sz="2000" spc="-10" dirty="0" smtClean="0">
                <a:solidFill>
                  <a:srgbClr val="000000"/>
                </a:solidFill>
              </a:rPr>
              <a:t>i</a:t>
            </a:r>
            <a:r>
              <a:rPr sz="2000" spc="-20" dirty="0" smtClean="0">
                <a:solidFill>
                  <a:srgbClr val="000000"/>
                </a:solidFill>
              </a:rPr>
              <a:t>ona</a:t>
            </a:r>
            <a:r>
              <a:rPr sz="2000" spc="-10" dirty="0" smtClean="0">
                <a:solidFill>
                  <a:srgbClr val="000000"/>
                </a:solidFill>
              </a:rPr>
              <a:t>l</a:t>
            </a:r>
            <a:r>
              <a:rPr sz="2000" spc="25" dirty="0" smtClean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Safet</a:t>
            </a:r>
            <a:r>
              <a:rPr sz="2000" spc="-10" dirty="0">
                <a:solidFill>
                  <a:srgbClr val="000000"/>
                </a:solidFill>
              </a:rPr>
              <a:t>y</a:t>
            </a:r>
            <a:r>
              <a:rPr sz="2000" spc="25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&amp;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Hea</a:t>
            </a:r>
            <a:r>
              <a:rPr sz="2000" spc="-10" dirty="0">
                <a:solidFill>
                  <a:srgbClr val="000000"/>
                </a:solidFill>
              </a:rPr>
              <a:t>l</a:t>
            </a:r>
            <a:r>
              <a:rPr sz="2000" spc="-15" dirty="0">
                <a:solidFill>
                  <a:srgbClr val="000000"/>
                </a:solidFill>
              </a:rPr>
              <a:t>th</a:t>
            </a:r>
            <a:r>
              <a:rPr sz="2000" spc="20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(O</a:t>
            </a:r>
            <a:r>
              <a:rPr sz="2000" spc="-20" dirty="0">
                <a:solidFill>
                  <a:srgbClr val="000000"/>
                </a:solidFill>
              </a:rPr>
              <a:t>SHA</a:t>
            </a:r>
            <a:r>
              <a:rPr sz="2000" spc="-10" dirty="0">
                <a:solidFill>
                  <a:srgbClr val="000000"/>
                </a:solidFill>
              </a:rPr>
              <a:t>)</a:t>
            </a:r>
            <a:endParaRPr sz="2000" dirty="0">
              <a:solidFill>
                <a:srgbClr val="000000"/>
              </a:solidFill>
            </a:endParaRPr>
          </a:p>
          <a:p>
            <a:pPr marL="686435" indent="-34290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SzPct val="100000"/>
              <a:buFont typeface="Wingdings" charset="2"/>
              <a:buChar char="Ø"/>
            </a:pPr>
            <a:r>
              <a:rPr sz="2000" spc="-20" dirty="0" smtClean="0">
                <a:solidFill>
                  <a:srgbClr val="000000"/>
                </a:solidFill>
              </a:rPr>
              <a:t>Cente</a:t>
            </a:r>
            <a:r>
              <a:rPr sz="2000" spc="-10" dirty="0" smtClean="0">
                <a:solidFill>
                  <a:srgbClr val="000000"/>
                </a:solidFill>
              </a:rPr>
              <a:t>rs</a:t>
            </a:r>
            <a:r>
              <a:rPr sz="2000" spc="15" dirty="0" smtClean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fo</a:t>
            </a:r>
            <a:r>
              <a:rPr sz="2000" spc="-10" dirty="0">
                <a:solidFill>
                  <a:srgbClr val="000000"/>
                </a:solidFill>
              </a:rPr>
              <a:t>r </a:t>
            </a:r>
            <a:r>
              <a:rPr sz="2000" spc="-20" dirty="0">
                <a:solidFill>
                  <a:srgbClr val="000000"/>
                </a:solidFill>
              </a:rPr>
              <a:t>Med</a:t>
            </a:r>
            <a:r>
              <a:rPr sz="2000" spc="-10" dirty="0">
                <a:solidFill>
                  <a:srgbClr val="000000"/>
                </a:solidFill>
              </a:rPr>
              <a:t>ic</a:t>
            </a:r>
            <a:r>
              <a:rPr sz="2000" spc="-20" dirty="0">
                <a:solidFill>
                  <a:srgbClr val="000000"/>
                </a:solidFill>
              </a:rPr>
              <a:t>a</a:t>
            </a:r>
            <a:r>
              <a:rPr sz="2000" spc="-10" dirty="0">
                <a:solidFill>
                  <a:srgbClr val="000000"/>
                </a:solidFill>
              </a:rPr>
              <a:t>re</a:t>
            </a:r>
            <a:r>
              <a:rPr sz="2000" spc="3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an</a:t>
            </a:r>
            <a:r>
              <a:rPr sz="2000" spc="-15" dirty="0">
                <a:solidFill>
                  <a:srgbClr val="000000"/>
                </a:solidFill>
              </a:rPr>
              <a:t>d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Me</a:t>
            </a:r>
            <a:r>
              <a:rPr sz="2000" spc="-25" dirty="0">
                <a:solidFill>
                  <a:srgbClr val="000000"/>
                </a:solidFill>
              </a:rPr>
              <a:t>d</a:t>
            </a:r>
            <a:r>
              <a:rPr sz="2000" spc="-10" dirty="0">
                <a:solidFill>
                  <a:srgbClr val="000000"/>
                </a:solidFill>
              </a:rPr>
              <a:t>ic</a:t>
            </a:r>
            <a:r>
              <a:rPr sz="2000" spc="-20" dirty="0">
                <a:solidFill>
                  <a:srgbClr val="000000"/>
                </a:solidFill>
              </a:rPr>
              <a:t>a</a:t>
            </a:r>
            <a:r>
              <a:rPr sz="2000" spc="-10" dirty="0">
                <a:solidFill>
                  <a:srgbClr val="000000"/>
                </a:solidFill>
              </a:rPr>
              <a:t>id</a:t>
            </a:r>
            <a:r>
              <a:rPr sz="2000" spc="40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Se</a:t>
            </a:r>
            <a:r>
              <a:rPr sz="2000" spc="-10" dirty="0">
                <a:solidFill>
                  <a:srgbClr val="000000"/>
                </a:solidFill>
              </a:rPr>
              <a:t>rvic</a:t>
            </a:r>
            <a:r>
              <a:rPr sz="2000" spc="-20" dirty="0">
                <a:solidFill>
                  <a:srgbClr val="000000"/>
                </a:solidFill>
              </a:rPr>
              <a:t>e</a:t>
            </a:r>
            <a:r>
              <a:rPr sz="2000" spc="-10" dirty="0">
                <a:solidFill>
                  <a:srgbClr val="000000"/>
                </a:solidFill>
              </a:rPr>
              <a:t>s</a:t>
            </a:r>
            <a:r>
              <a:rPr sz="2000" spc="1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(CMS</a:t>
            </a:r>
            <a:r>
              <a:rPr sz="2000" spc="-10" dirty="0">
                <a:solidFill>
                  <a:srgbClr val="000000"/>
                </a:solidFill>
              </a:rPr>
              <a:t>)</a:t>
            </a:r>
            <a:endParaRPr sz="2000" dirty="0">
              <a:solidFill>
                <a:srgbClr val="000000"/>
              </a:solidFill>
            </a:endParaRPr>
          </a:p>
          <a:p>
            <a:pPr marL="686435" indent="-34290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SzPct val="100000"/>
              <a:buFont typeface="Wingdings" charset="2"/>
              <a:buChar char="Ø"/>
            </a:pPr>
            <a:r>
              <a:rPr sz="2000" spc="-15" dirty="0" smtClean="0">
                <a:solidFill>
                  <a:srgbClr val="000000"/>
                </a:solidFill>
              </a:rPr>
              <a:t>State</a:t>
            </a:r>
            <a:r>
              <a:rPr sz="2000" spc="20" dirty="0" smtClean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De</a:t>
            </a:r>
            <a:r>
              <a:rPr sz="2000" spc="-25" dirty="0">
                <a:solidFill>
                  <a:srgbClr val="000000"/>
                </a:solidFill>
              </a:rPr>
              <a:t>p</a:t>
            </a:r>
            <a:r>
              <a:rPr sz="2000" spc="-20" dirty="0">
                <a:solidFill>
                  <a:srgbClr val="000000"/>
                </a:solidFill>
              </a:rPr>
              <a:t>a</a:t>
            </a:r>
            <a:r>
              <a:rPr sz="2000" spc="-10" dirty="0">
                <a:solidFill>
                  <a:srgbClr val="000000"/>
                </a:solidFill>
              </a:rPr>
              <a:t>r</a:t>
            </a:r>
            <a:r>
              <a:rPr sz="2000" spc="-15" dirty="0">
                <a:solidFill>
                  <a:srgbClr val="000000"/>
                </a:solidFill>
              </a:rPr>
              <a:t>tm</a:t>
            </a:r>
            <a:r>
              <a:rPr sz="2000" spc="-20" dirty="0">
                <a:solidFill>
                  <a:srgbClr val="000000"/>
                </a:solidFill>
              </a:rPr>
              <a:t>en</a:t>
            </a:r>
            <a:r>
              <a:rPr sz="2000" spc="-10" dirty="0">
                <a:solidFill>
                  <a:srgbClr val="000000"/>
                </a:solidFill>
              </a:rPr>
              <a:t>t</a:t>
            </a:r>
            <a:r>
              <a:rPr sz="2000" spc="4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o</a:t>
            </a:r>
            <a:r>
              <a:rPr sz="2000" spc="-10" dirty="0">
                <a:solidFill>
                  <a:srgbClr val="000000"/>
                </a:solidFill>
              </a:rPr>
              <a:t>f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Hea</a:t>
            </a:r>
            <a:r>
              <a:rPr sz="2000" spc="-10" dirty="0">
                <a:solidFill>
                  <a:srgbClr val="000000"/>
                </a:solidFill>
              </a:rPr>
              <a:t>l</a:t>
            </a:r>
            <a:r>
              <a:rPr sz="2000" spc="-15" dirty="0">
                <a:solidFill>
                  <a:srgbClr val="000000"/>
                </a:solidFill>
              </a:rPr>
              <a:t>th</a:t>
            </a:r>
            <a:r>
              <a:rPr sz="2000" spc="20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(D</a:t>
            </a:r>
            <a:r>
              <a:rPr sz="2000" spc="-15" dirty="0">
                <a:solidFill>
                  <a:srgbClr val="000000"/>
                </a:solidFill>
              </a:rPr>
              <a:t>O</a:t>
            </a:r>
            <a:r>
              <a:rPr sz="2000" spc="-20" dirty="0">
                <a:solidFill>
                  <a:srgbClr val="000000"/>
                </a:solidFill>
              </a:rPr>
              <a:t>H</a:t>
            </a:r>
            <a:r>
              <a:rPr sz="2000" spc="-10" dirty="0">
                <a:solidFill>
                  <a:srgbClr val="000000"/>
                </a:solidFill>
              </a:rPr>
              <a:t>)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o</a:t>
            </a:r>
            <a:r>
              <a:rPr sz="2000" spc="-10" dirty="0">
                <a:solidFill>
                  <a:srgbClr val="000000"/>
                </a:solidFill>
              </a:rPr>
              <a:t>r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an</a:t>
            </a:r>
            <a:r>
              <a:rPr sz="2000" spc="-10" dirty="0">
                <a:solidFill>
                  <a:srgbClr val="000000"/>
                </a:solidFill>
              </a:rPr>
              <a:t>y </a:t>
            </a:r>
            <a:r>
              <a:rPr sz="2000" spc="-15" dirty="0">
                <a:solidFill>
                  <a:srgbClr val="000000"/>
                </a:solidFill>
              </a:rPr>
              <a:t>aff</a:t>
            </a:r>
            <a:r>
              <a:rPr sz="2000" spc="-5" dirty="0">
                <a:solidFill>
                  <a:srgbClr val="000000"/>
                </a:solidFill>
              </a:rPr>
              <a:t>i</a:t>
            </a:r>
            <a:r>
              <a:rPr sz="2000" spc="-10" dirty="0">
                <a:solidFill>
                  <a:srgbClr val="000000"/>
                </a:solidFill>
              </a:rPr>
              <a:t>li</a:t>
            </a:r>
            <a:r>
              <a:rPr sz="2000" spc="-15" dirty="0">
                <a:solidFill>
                  <a:srgbClr val="000000"/>
                </a:solidFill>
              </a:rPr>
              <a:t>ated</a:t>
            </a:r>
            <a:r>
              <a:rPr sz="2000" spc="30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a</a:t>
            </a:r>
            <a:r>
              <a:rPr sz="2000" spc="-10" dirty="0">
                <a:solidFill>
                  <a:srgbClr val="000000"/>
                </a:solidFill>
              </a:rPr>
              <a:t>g</a:t>
            </a:r>
            <a:r>
              <a:rPr sz="2000" spc="-20" dirty="0">
                <a:solidFill>
                  <a:srgbClr val="000000"/>
                </a:solidFill>
              </a:rPr>
              <a:t>en</a:t>
            </a:r>
            <a:r>
              <a:rPr sz="2000" spc="-10" dirty="0">
                <a:solidFill>
                  <a:srgbClr val="000000"/>
                </a:solidFill>
              </a:rPr>
              <a:t>cy</a:t>
            </a:r>
            <a:endParaRPr sz="2000" dirty="0">
              <a:solidFill>
                <a:srgbClr val="000000"/>
              </a:solidFill>
            </a:endParaRPr>
          </a:p>
          <a:p>
            <a:pPr marL="686435" indent="-34290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SzPct val="100000"/>
              <a:buFont typeface="Wingdings" charset="2"/>
              <a:buChar char="Ø"/>
            </a:pPr>
            <a:r>
              <a:rPr sz="2000" spc="-20" dirty="0" smtClean="0">
                <a:solidFill>
                  <a:srgbClr val="000000"/>
                </a:solidFill>
              </a:rPr>
              <a:t>Me</a:t>
            </a:r>
            <a:r>
              <a:rPr sz="2000" spc="-25" dirty="0" smtClean="0">
                <a:solidFill>
                  <a:srgbClr val="000000"/>
                </a:solidFill>
              </a:rPr>
              <a:t>d</a:t>
            </a:r>
            <a:r>
              <a:rPr sz="2000" spc="-10" dirty="0" smtClean="0">
                <a:solidFill>
                  <a:srgbClr val="000000"/>
                </a:solidFill>
              </a:rPr>
              <a:t>ic</a:t>
            </a:r>
            <a:r>
              <a:rPr sz="2000" spc="-20" dirty="0" smtClean="0">
                <a:solidFill>
                  <a:srgbClr val="000000"/>
                </a:solidFill>
              </a:rPr>
              <a:t>a</a:t>
            </a:r>
            <a:r>
              <a:rPr sz="2000" spc="-10" dirty="0" smtClean="0">
                <a:solidFill>
                  <a:srgbClr val="000000"/>
                </a:solidFill>
              </a:rPr>
              <a:t>id</a:t>
            </a:r>
            <a:r>
              <a:rPr sz="2000" spc="30" dirty="0" smtClean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Fr</a:t>
            </a:r>
            <a:r>
              <a:rPr sz="2000" spc="-20" dirty="0">
                <a:solidFill>
                  <a:srgbClr val="000000"/>
                </a:solidFill>
              </a:rPr>
              <a:t>au</a:t>
            </a:r>
            <a:r>
              <a:rPr sz="2000" spc="-15" dirty="0">
                <a:solidFill>
                  <a:srgbClr val="000000"/>
                </a:solidFill>
              </a:rPr>
              <a:t>d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Cont</a:t>
            </a:r>
            <a:r>
              <a:rPr sz="2000" spc="-10" dirty="0">
                <a:solidFill>
                  <a:srgbClr val="000000"/>
                </a:solidFill>
              </a:rPr>
              <a:t>r</a:t>
            </a:r>
            <a:r>
              <a:rPr sz="2000" spc="-20" dirty="0">
                <a:solidFill>
                  <a:srgbClr val="000000"/>
                </a:solidFill>
              </a:rPr>
              <a:t>o</a:t>
            </a:r>
            <a:r>
              <a:rPr sz="2000" spc="-10" dirty="0">
                <a:solidFill>
                  <a:srgbClr val="000000"/>
                </a:solidFill>
              </a:rPr>
              <a:t>l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25" dirty="0">
                <a:solidFill>
                  <a:srgbClr val="000000"/>
                </a:solidFill>
              </a:rPr>
              <a:t>U</a:t>
            </a:r>
            <a:r>
              <a:rPr sz="2000" spc="-20" dirty="0">
                <a:solidFill>
                  <a:srgbClr val="000000"/>
                </a:solidFill>
              </a:rPr>
              <a:t>n</a:t>
            </a:r>
            <a:r>
              <a:rPr sz="2000" spc="-10" dirty="0">
                <a:solidFill>
                  <a:srgbClr val="000000"/>
                </a:solidFill>
              </a:rPr>
              <a:t>it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(M</a:t>
            </a:r>
            <a:r>
              <a:rPr sz="2000" spc="-15" dirty="0">
                <a:solidFill>
                  <a:srgbClr val="000000"/>
                </a:solidFill>
              </a:rPr>
              <a:t>F</a:t>
            </a:r>
            <a:r>
              <a:rPr sz="2000" spc="-20" dirty="0">
                <a:solidFill>
                  <a:srgbClr val="000000"/>
                </a:solidFill>
              </a:rPr>
              <a:t>C</a:t>
            </a:r>
            <a:r>
              <a:rPr sz="2000" spc="-25" dirty="0">
                <a:solidFill>
                  <a:srgbClr val="000000"/>
                </a:solidFill>
              </a:rPr>
              <a:t>U</a:t>
            </a:r>
            <a:r>
              <a:rPr sz="2000" spc="-10" dirty="0">
                <a:solidFill>
                  <a:srgbClr val="000000"/>
                </a:solidFill>
              </a:rPr>
              <a:t>)</a:t>
            </a:r>
            <a:endParaRPr sz="2000" dirty="0">
              <a:solidFill>
                <a:srgbClr val="000000"/>
              </a:solidFill>
            </a:endParaRPr>
          </a:p>
          <a:p>
            <a:pPr marL="686435" indent="-34290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SzPct val="100000"/>
              <a:buFont typeface="Wingdings" charset="2"/>
              <a:buChar char="Ø"/>
            </a:pPr>
            <a:r>
              <a:rPr sz="2000" spc="-15" dirty="0" smtClean="0">
                <a:solidFill>
                  <a:srgbClr val="000000"/>
                </a:solidFill>
              </a:rPr>
              <a:t>F</a:t>
            </a:r>
            <a:r>
              <a:rPr sz="2000" spc="-20" dirty="0" smtClean="0">
                <a:solidFill>
                  <a:srgbClr val="000000"/>
                </a:solidFill>
              </a:rPr>
              <a:t>oo</a:t>
            </a:r>
            <a:r>
              <a:rPr sz="2000" spc="-15" dirty="0" smtClean="0">
                <a:solidFill>
                  <a:srgbClr val="000000"/>
                </a:solidFill>
              </a:rPr>
              <a:t>d</a:t>
            </a:r>
            <a:r>
              <a:rPr sz="2000" spc="-10" dirty="0" smtClean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&amp;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D</a:t>
            </a:r>
            <a:r>
              <a:rPr sz="2000" spc="-10" dirty="0">
                <a:solidFill>
                  <a:srgbClr val="000000"/>
                </a:solidFill>
              </a:rPr>
              <a:t>r</a:t>
            </a:r>
            <a:r>
              <a:rPr sz="2000" spc="-20" dirty="0">
                <a:solidFill>
                  <a:srgbClr val="000000"/>
                </a:solidFill>
              </a:rPr>
              <a:t>u</a:t>
            </a:r>
            <a:r>
              <a:rPr sz="2000" spc="-15" dirty="0">
                <a:solidFill>
                  <a:srgbClr val="000000"/>
                </a:solidFill>
              </a:rPr>
              <a:t>g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A</a:t>
            </a:r>
            <a:r>
              <a:rPr sz="2000" spc="-25" dirty="0">
                <a:solidFill>
                  <a:srgbClr val="000000"/>
                </a:solidFill>
              </a:rPr>
              <a:t>d</a:t>
            </a:r>
            <a:r>
              <a:rPr sz="2000" spc="-15" dirty="0">
                <a:solidFill>
                  <a:srgbClr val="000000"/>
                </a:solidFill>
              </a:rPr>
              <a:t>m</a:t>
            </a:r>
            <a:r>
              <a:rPr sz="2000" spc="-10" dirty="0">
                <a:solidFill>
                  <a:srgbClr val="000000"/>
                </a:solidFill>
              </a:rPr>
              <a:t>i</a:t>
            </a:r>
            <a:r>
              <a:rPr sz="2000" spc="-20" dirty="0">
                <a:solidFill>
                  <a:srgbClr val="000000"/>
                </a:solidFill>
              </a:rPr>
              <a:t>n</a:t>
            </a:r>
            <a:r>
              <a:rPr sz="2000" spc="-10" dirty="0">
                <a:solidFill>
                  <a:srgbClr val="000000"/>
                </a:solidFill>
              </a:rPr>
              <a:t>i</a:t>
            </a:r>
            <a:r>
              <a:rPr sz="2000" spc="-5" dirty="0">
                <a:solidFill>
                  <a:srgbClr val="000000"/>
                </a:solidFill>
              </a:rPr>
              <a:t>s</a:t>
            </a:r>
            <a:r>
              <a:rPr sz="2000" spc="-15" dirty="0">
                <a:solidFill>
                  <a:srgbClr val="000000"/>
                </a:solidFill>
              </a:rPr>
              <a:t>t</a:t>
            </a:r>
            <a:r>
              <a:rPr sz="2000" spc="-10" dirty="0">
                <a:solidFill>
                  <a:srgbClr val="000000"/>
                </a:solidFill>
              </a:rPr>
              <a:t>r</a:t>
            </a:r>
            <a:r>
              <a:rPr sz="2000" spc="-15" dirty="0">
                <a:solidFill>
                  <a:srgbClr val="000000"/>
                </a:solidFill>
              </a:rPr>
              <a:t>at</a:t>
            </a:r>
            <a:r>
              <a:rPr sz="2000" spc="-10" dirty="0">
                <a:solidFill>
                  <a:srgbClr val="000000"/>
                </a:solidFill>
              </a:rPr>
              <a:t>i</a:t>
            </a:r>
            <a:r>
              <a:rPr sz="2000" spc="-20" dirty="0">
                <a:solidFill>
                  <a:srgbClr val="000000"/>
                </a:solidFill>
              </a:rPr>
              <a:t>o</a:t>
            </a:r>
            <a:r>
              <a:rPr sz="2000" spc="-15" dirty="0">
                <a:solidFill>
                  <a:srgbClr val="000000"/>
                </a:solidFill>
              </a:rPr>
              <a:t>n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(F</a:t>
            </a:r>
            <a:r>
              <a:rPr sz="2000" spc="-20" dirty="0">
                <a:solidFill>
                  <a:srgbClr val="000000"/>
                </a:solidFill>
              </a:rPr>
              <a:t>D</a:t>
            </a:r>
            <a:r>
              <a:rPr sz="2000" spc="-10" dirty="0">
                <a:solidFill>
                  <a:srgbClr val="000000"/>
                </a:solidFill>
              </a:rPr>
              <a:t>A)</a:t>
            </a:r>
            <a:endParaRPr sz="2000" dirty="0">
              <a:solidFill>
                <a:srgbClr val="000000"/>
              </a:solidFill>
            </a:endParaRPr>
          </a:p>
          <a:p>
            <a:pPr marL="686435" indent="-34290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SzPct val="100000"/>
              <a:buFont typeface="Wingdings" charset="2"/>
              <a:buChar char="Ø"/>
            </a:pPr>
            <a:r>
              <a:rPr sz="2000" spc="-15" dirty="0" smtClean="0">
                <a:solidFill>
                  <a:srgbClr val="000000"/>
                </a:solidFill>
              </a:rPr>
              <a:t>E</a:t>
            </a:r>
            <a:r>
              <a:rPr sz="2000" spc="-20" dirty="0" smtClean="0">
                <a:solidFill>
                  <a:srgbClr val="000000"/>
                </a:solidFill>
              </a:rPr>
              <a:t>n</a:t>
            </a:r>
            <a:r>
              <a:rPr sz="2000" spc="-10" dirty="0" smtClean="0">
                <a:solidFill>
                  <a:srgbClr val="000000"/>
                </a:solidFill>
              </a:rPr>
              <a:t>vir</a:t>
            </a:r>
            <a:r>
              <a:rPr sz="2000" spc="-20" dirty="0" smtClean="0">
                <a:solidFill>
                  <a:srgbClr val="000000"/>
                </a:solidFill>
              </a:rPr>
              <a:t>on</a:t>
            </a:r>
            <a:r>
              <a:rPr sz="2000" spc="-15" dirty="0" smtClean="0">
                <a:solidFill>
                  <a:srgbClr val="000000"/>
                </a:solidFill>
              </a:rPr>
              <a:t>menta</a:t>
            </a:r>
            <a:r>
              <a:rPr sz="2000" spc="-10" dirty="0" smtClean="0">
                <a:solidFill>
                  <a:srgbClr val="000000"/>
                </a:solidFill>
              </a:rPr>
              <a:t>l</a:t>
            </a:r>
            <a:r>
              <a:rPr sz="2000" dirty="0" smtClean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P</a:t>
            </a:r>
            <a:r>
              <a:rPr sz="2000" spc="-10" dirty="0">
                <a:solidFill>
                  <a:srgbClr val="000000"/>
                </a:solidFill>
              </a:rPr>
              <a:t>r</a:t>
            </a:r>
            <a:r>
              <a:rPr sz="2000" spc="-15" dirty="0">
                <a:solidFill>
                  <a:srgbClr val="000000"/>
                </a:solidFill>
              </a:rPr>
              <a:t>ote</a:t>
            </a:r>
            <a:r>
              <a:rPr sz="2000" spc="-10" dirty="0">
                <a:solidFill>
                  <a:srgbClr val="000000"/>
                </a:solidFill>
              </a:rPr>
              <a:t>c</a:t>
            </a:r>
            <a:r>
              <a:rPr sz="2000" spc="-15" dirty="0">
                <a:solidFill>
                  <a:srgbClr val="000000"/>
                </a:solidFill>
              </a:rPr>
              <a:t>t</a:t>
            </a:r>
            <a:r>
              <a:rPr sz="2000" spc="-10" dirty="0">
                <a:solidFill>
                  <a:srgbClr val="000000"/>
                </a:solidFill>
              </a:rPr>
              <a:t>i</a:t>
            </a:r>
            <a:r>
              <a:rPr sz="2000" spc="-20" dirty="0">
                <a:solidFill>
                  <a:srgbClr val="000000"/>
                </a:solidFill>
              </a:rPr>
              <a:t>o</a:t>
            </a:r>
            <a:r>
              <a:rPr sz="2000" spc="-15" dirty="0">
                <a:solidFill>
                  <a:srgbClr val="000000"/>
                </a:solidFill>
              </a:rPr>
              <a:t>n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A</a:t>
            </a:r>
            <a:r>
              <a:rPr sz="2000" spc="-10" dirty="0">
                <a:solidFill>
                  <a:srgbClr val="000000"/>
                </a:solidFill>
              </a:rPr>
              <a:t>g</a:t>
            </a:r>
            <a:r>
              <a:rPr sz="2000" spc="-20" dirty="0">
                <a:solidFill>
                  <a:srgbClr val="000000"/>
                </a:solidFill>
              </a:rPr>
              <a:t>en</a:t>
            </a:r>
            <a:r>
              <a:rPr sz="2000" spc="-10" dirty="0">
                <a:solidFill>
                  <a:srgbClr val="000000"/>
                </a:solidFill>
              </a:rPr>
              <a:t>cy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(E</a:t>
            </a:r>
            <a:r>
              <a:rPr sz="2000" spc="-20" dirty="0">
                <a:solidFill>
                  <a:srgbClr val="000000"/>
                </a:solidFill>
              </a:rPr>
              <a:t>P</a:t>
            </a:r>
            <a:r>
              <a:rPr sz="2000" spc="-10" dirty="0">
                <a:solidFill>
                  <a:srgbClr val="000000"/>
                </a:solidFill>
              </a:rPr>
              <a:t>A)</a:t>
            </a:r>
            <a:endParaRPr sz="2000" dirty="0">
              <a:solidFill>
                <a:srgbClr val="000000"/>
              </a:solidFill>
            </a:endParaRPr>
          </a:p>
          <a:p>
            <a:pPr marL="686435" indent="-342900">
              <a:lnSpc>
                <a:spcPct val="100000"/>
              </a:lnSpc>
              <a:spcBef>
                <a:spcPts val="275"/>
              </a:spcBef>
              <a:buClr>
                <a:srgbClr val="3366FF"/>
              </a:buClr>
              <a:buSzPct val="100000"/>
              <a:buFont typeface="Wingdings" charset="2"/>
              <a:buChar char="Ø"/>
            </a:pPr>
            <a:r>
              <a:rPr sz="2000" spc="-15" dirty="0" smtClean="0">
                <a:solidFill>
                  <a:srgbClr val="000000"/>
                </a:solidFill>
              </a:rPr>
              <a:t>Off</a:t>
            </a:r>
            <a:r>
              <a:rPr sz="2000" spc="-10" dirty="0" smtClean="0">
                <a:solidFill>
                  <a:srgbClr val="000000"/>
                </a:solidFill>
              </a:rPr>
              <a:t>ice</a:t>
            </a:r>
            <a:r>
              <a:rPr sz="2000" spc="10" dirty="0" smtClean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o</a:t>
            </a:r>
            <a:r>
              <a:rPr sz="2000" spc="-10" dirty="0">
                <a:solidFill>
                  <a:srgbClr val="000000"/>
                </a:solidFill>
              </a:rPr>
              <a:t>f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Med</a:t>
            </a:r>
            <a:r>
              <a:rPr sz="2000" spc="-10" dirty="0">
                <a:solidFill>
                  <a:srgbClr val="000000"/>
                </a:solidFill>
              </a:rPr>
              <a:t>ic</a:t>
            </a:r>
            <a:r>
              <a:rPr sz="2000" spc="-20" dirty="0">
                <a:solidFill>
                  <a:srgbClr val="000000"/>
                </a:solidFill>
              </a:rPr>
              <a:t>a</a:t>
            </a:r>
            <a:r>
              <a:rPr sz="2000" spc="-10" dirty="0">
                <a:solidFill>
                  <a:srgbClr val="000000"/>
                </a:solidFill>
              </a:rPr>
              <a:t>id</a:t>
            </a:r>
            <a:r>
              <a:rPr sz="2000" spc="4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I</a:t>
            </a:r>
            <a:r>
              <a:rPr sz="2000" spc="-20" dirty="0">
                <a:solidFill>
                  <a:srgbClr val="000000"/>
                </a:solidFill>
              </a:rPr>
              <a:t>n</a:t>
            </a:r>
            <a:r>
              <a:rPr sz="2000" spc="-5" dirty="0">
                <a:solidFill>
                  <a:srgbClr val="000000"/>
                </a:solidFill>
              </a:rPr>
              <a:t>s</a:t>
            </a:r>
            <a:r>
              <a:rPr sz="2000" spc="-25" dirty="0">
                <a:solidFill>
                  <a:srgbClr val="000000"/>
                </a:solidFill>
              </a:rPr>
              <a:t>p</a:t>
            </a:r>
            <a:r>
              <a:rPr sz="2000" spc="-20" dirty="0">
                <a:solidFill>
                  <a:srgbClr val="000000"/>
                </a:solidFill>
              </a:rPr>
              <a:t>e</a:t>
            </a:r>
            <a:r>
              <a:rPr sz="2000" spc="-10" dirty="0">
                <a:solidFill>
                  <a:srgbClr val="000000"/>
                </a:solidFill>
              </a:rPr>
              <a:t>c</a:t>
            </a:r>
            <a:r>
              <a:rPr sz="2000" spc="-15" dirty="0">
                <a:solidFill>
                  <a:srgbClr val="000000"/>
                </a:solidFill>
              </a:rPr>
              <a:t>to</a:t>
            </a:r>
            <a:r>
              <a:rPr sz="2000" spc="-10" dirty="0">
                <a:solidFill>
                  <a:srgbClr val="000000"/>
                </a:solidFill>
              </a:rPr>
              <a:t>r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Gene</a:t>
            </a:r>
            <a:r>
              <a:rPr sz="2000" spc="-10" dirty="0">
                <a:solidFill>
                  <a:srgbClr val="000000"/>
                </a:solidFill>
              </a:rPr>
              <a:t>r</a:t>
            </a:r>
            <a:r>
              <a:rPr sz="2000" spc="-20" dirty="0">
                <a:solidFill>
                  <a:srgbClr val="000000"/>
                </a:solidFill>
              </a:rPr>
              <a:t>a</a:t>
            </a:r>
            <a:r>
              <a:rPr sz="2000" spc="-10" dirty="0">
                <a:solidFill>
                  <a:srgbClr val="000000"/>
                </a:solidFill>
              </a:rPr>
              <a:t>l</a:t>
            </a:r>
            <a:r>
              <a:rPr sz="2000" spc="25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(O</a:t>
            </a:r>
            <a:r>
              <a:rPr sz="2000" spc="-25" dirty="0">
                <a:solidFill>
                  <a:srgbClr val="000000"/>
                </a:solidFill>
              </a:rPr>
              <a:t>M</a:t>
            </a:r>
            <a:r>
              <a:rPr sz="2000" spc="-5" dirty="0">
                <a:solidFill>
                  <a:srgbClr val="000000"/>
                </a:solidFill>
              </a:rPr>
              <a:t>I</a:t>
            </a:r>
            <a:r>
              <a:rPr sz="2000" spc="-20" dirty="0">
                <a:solidFill>
                  <a:srgbClr val="000000"/>
                </a:solidFill>
              </a:rPr>
              <a:t>G</a:t>
            </a:r>
            <a:r>
              <a:rPr sz="2000" spc="-10" dirty="0" smtClean="0">
                <a:solidFill>
                  <a:srgbClr val="000000"/>
                </a:solidFill>
              </a:rPr>
              <a:t>)</a:t>
            </a:r>
            <a:endParaRPr lang="en-US" sz="2000" spc="-10" dirty="0" smtClean="0">
              <a:solidFill>
                <a:srgbClr val="000000"/>
              </a:solidFill>
            </a:endParaRPr>
          </a:p>
          <a:p>
            <a:pPr marL="686435" indent="-342900" algn="ctr">
              <a:lnSpc>
                <a:spcPct val="100000"/>
              </a:lnSpc>
              <a:spcBef>
                <a:spcPts val="275"/>
              </a:spcBef>
              <a:buClr>
                <a:srgbClr val="3366FF"/>
              </a:buClr>
              <a:buSzPct val="100000"/>
              <a:buFont typeface="Wingdings" charset="2"/>
              <a:buChar char="u"/>
            </a:pPr>
            <a:r>
              <a:rPr lang="en-US" sz="2000" b="1" i="1" spc="-10" dirty="0" smtClean="0">
                <a:solidFill>
                  <a:srgbClr val="000000"/>
                </a:solidFill>
              </a:rPr>
              <a:t>Any of these Agencies can show up to SDM ANYTIME UNANNOUNCED!</a:t>
            </a:r>
          </a:p>
          <a:p>
            <a:pPr marL="1143635" lvl="1" indent="-342900" algn="ctr">
              <a:spcBef>
                <a:spcPts val="275"/>
              </a:spcBef>
              <a:buClr>
                <a:srgbClr val="3366FF"/>
              </a:buClr>
              <a:buSzPct val="100000"/>
              <a:buFont typeface="Wingdings" charset="2"/>
              <a:buChar char="Ø"/>
            </a:pPr>
            <a:endParaRPr lang="en-US" sz="1100" spc="-10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" y="152401"/>
            <a:ext cx="2000864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314570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08" y="2472812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990600"/>
            <a:ext cx="7468870" cy="4926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Measu</a:t>
            </a:r>
            <a:r>
              <a:rPr sz="2800" b="1" spc="5" dirty="0">
                <a:latin typeface="Times New Roman"/>
                <a:cs typeface="Times New Roman"/>
              </a:rPr>
              <a:t>ri</a:t>
            </a:r>
            <a:r>
              <a:rPr sz="2800" b="1" spc="-5" dirty="0">
                <a:latin typeface="Times New Roman"/>
                <a:cs typeface="Times New Roman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g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“Eff</a:t>
            </a:r>
            <a:r>
              <a:rPr sz="2800" b="1" spc="-5" dirty="0">
                <a:latin typeface="Times New Roman"/>
                <a:cs typeface="Times New Roman"/>
              </a:rPr>
              <a:t>ec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5" dirty="0">
                <a:latin typeface="Times New Roman"/>
                <a:cs typeface="Times New Roman"/>
              </a:rPr>
              <a:t>i</a:t>
            </a:r>
            <a:r>
              <a:rPr sz="2800" b="1" spc="-5" dirty="0">
                <a:latin typeface="Times New Roman"/>
                <a:cs typeface="Times New Roman"/>
              </a:rPr>
              <a:t>veness</a:t>
            </a:r>
            <a:r>
              <a:rPr sz="2800" b="1" dirty="0">
                <a:latin typeface="Times New Roman"/>
                <a:cs typeface="Times New Roman"/>
              </a:rPr>
              <a:t>”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Co</a:t>
            </a:r>
            <a:r>
              <a:rPr sz="2800" b="1" spc="-5" dirty="0">
                <a:latin typeface="Times New Roman"/>
                <a:cs typeface="Times New Roman"/>
              </a:rPr>
              <a:t>m</a:t>
            </a:r>
            <a:r>
              <a:rPr sz="2800" b="1" dirty="0">
                <a:latin typeface="Times New Roman"/>
                <a:cs typeface="Times New Roman"/>
              </a:rPr>
              <a:t>p</a:t>
            </a:r>
            <a:r>
              <a:rPr sz="2800" b="1" spc="5" dirty="0">
                <a:latin typeface="Times New Roman"/>
                <a:cs typeface="Times New Roman"/>
              </a:rPr>
              <a:t>li</a:t>
            </a:r>
            <a:r>
              <a:rPr sz="2800" b="1" spc="-5" dirty="0">
                <a:latin typeface="Times New Roman"/>
                <a:cs typeface="Times New Roman"/>
              </a:rPr>
              <a:t>anc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P</a:t>
            </a:r>
            <a:r>
              <a:rPr sz="2800" b="1" spc="5" dirty="0" smtClean="0">
                <a:latin typeface="Times New Roman"/>
                <a:cs typeface="Times New Roman"/>
              </a:rPr>
              <a:t>r</a:t>
            </a:r>
            <a:r>
              <a:rPr sz="2800" b="1" spc="-5" dirty="0" smtClean="0">
                <a:latin typeface="Times New Roman"/>
                <a:cs typeface="Times New Roman"/>
              </a:rPr>
              <a:t>o</a:t>
            </a:r>
            <a:r>
              <a:rPr sz="2800" b="1" dirty="0" smtClean="0">
                <a:latin typeface="Times New Roman"/>
                <a:cs typeface="Times New Roman"/>
              </a:rPr>
              <a:t>g</a:t>
            </a:r>
            <a:r>
              <a:rPr sz="2800" b="1" spc="5" dirty="0" smtClean="0">
                <a:latin typeface="Times New Roman"/>
                <a:cs typeface="Times New Roman"/>
              </a:rPr>
              <a:t>r</a:t>
            </a:r>
            <a:r>
              <a:rPr sz="2800" b="1" spc="-5" dirty="0" smtClean="0">
                <a:latin typeface="Times New Roman"/>
                <a:cs typeface="Times New Roman"/>
              </a:rPr>
              <a:t>am</a:t>
            </a:r>
            <a:r>
              <a:rPr sz="2800" b="1" dirty="0" smtClean="0">
                <a:latin typeface="Times New Roman"/>
                <a:cs typeface="Times New Roman"/>
              </a:rPr>
              <a:t>s</a:t>
            </a:r>
            <a:r>
              <a:rPr sz="2800" dirty="0" smtClean="0">
                <a:latin typeface="Times New Roman"/>
                <a:cs typeface="Times New Roman"/>
              </a:rPr>
              <a:t>: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 marL="12700" algn="ctr">
              <a:lnSpc>
                <a:spcPct val="100000"/>
              </a:lnSpc>
            </a:pPr>
            <a:r>
              <a:rPr lang="en-US" sz="2300" i="1" dirty="0" smtClean="0">
                <a:latin typeface="Times New Roman"/>
                <a:cs typeface="Times New Roman"/>
              </a:rPr>
              <a:t>What makes a Compliance Program effective?</a:t>
            </a:r>
          </a:p>
          <a:p>
            <a:pPr marL="12700" algn="ctr"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300" dirty="0" smtClean="0">
                <a:latin typeface="Times New Roman"/>
                <a:cs typeface="Times New Roman"/>
              </a:rPr>
              <a:t>C</a:t>
            </a:r>
            <a:r>
              <a:rPr sz="2300" spc="-5" dirty="0" smtClean="0">
                <a:latin typeface="Times New Roman"/>
                <a:cs typeface="Times New Roman"/>
              </a:rPr>
              <a:t>e</a:t>
            </a:r>
            <a:r>
              <a:rPr sz="2300" spc="5" dirty="0" smtClean="0">
                <a:latin typeface="Times New Roman"/>
                <a:cs typeface="Times New Roman"/>
              </a:rPr>
              <a:t>r</a:t>
            </a:r>
            <a:r>
              <a:rPr sz="2300" dirty="0" smtClean="0">
                <a:latin typeface="Times New Roman"/>
                <a:cs typeface="Times New Roman"/>
              </a:rPr>
              <a:t>t</a:t>
            </a:r>
            <a:r>
              <a:rPr sz="2300" spc="5" dirty="0" smtClean="0">
                <a:latin typeface="Times New Roman"/>
                <a:cs typeface="Times New Roman"/>
              </a:rPr>
              <a:t>i</a:t>
            </a:r>
            <a:r>
              <a:rPr sz="2300" dirty="0" smtClean="0">
                <a:latin typeface="Times New Roman"/>
                <a:cs typeface="Times New Roman"/>
              </a:rPr>
              <a:t>f</a:t>
            </a:r>
            <a:r>
              <a:rPr sz="2300" spc="5" dirty="0" smtClean="0">
                <a:latin typeface="Times New Roman"/>
                <a:cs typeface="Times New Roman"/>
              </a:rPr>
              <a:t>i</a:t>
            </a:r>
            <a:r>
              <a:rPr sz="2300" spc="-5" dirty="0" smtClean="0">
                <a:latin typeface="Times New Roman"/>
                <a:cs typeface="Times New Roman"/>
              </a:rPr>
              <a:t>ca</a:t>
            </a:r>
            <a:r>
              <a:rPr sz="2300" dirty="0" smtClean="0">
                <a:latin typeface="Times New Roman"/>
                <a:cs typeface="Times New Roman"/>
              </a:rPr>
              <a:t>t</a:t>
            </a:r>
            <a:r>
              <a:rPr sz="2300" spc="-10" dirty="0" smtClean="0">
                <a:latin typeface="Times New Roman"/>
                <a:cs typeface="Times New Roman"/>
              </a:rPr>
              <a:t>i</a:t>
            </a:r>
            <a:r>
              <a:rPr sz="2300" dirty="0" smtClean="0">
                <a:latin typeface="Times New Roman"/>
                <a:cs typeface="Times New Roman"/>
              </a:rPr>
              <a:t>on</a:t>
            </a:r>
            <a:r>
              <a:rPr sz="2300" spc="-45" dirty="0" smtClean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H</a:t>
            </a:r>
            <a:r>
              <a:rPr sz="2300" spc="5" dirty="0">
                <a:latin typeface="Times New Roman"/>
                <a:cs typeface="Times New Roman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st</a:t>
            </a:r>
            <a:r>
              <a:rPr sz="2300" spc="-5" dirty="0">
                <a:latin typeface="Times New Roman"/>
                <a:cs typeface="Times New Roman"/>
              </a:rPr>
              <a:t>o</a:t>
            </a:r>
            <a:r>
              <a:rPr sz="2300" spc="5" dirty="0">
                <a:latin typeface="Times New Roman"/>
                <a:cs typeface="Times New Roman"/>
              </a:rPr>
              <a:t>r</a:t>
            </a:r>
            <a:r>
              <a:rPr sz="2300" spc="-5" dirty="0">
                <a:latin typeface="Times New Roman"/>
                <a:cs typeface="Times New Roman"/>
              </a:rPr>
              <a:t>y</a:t>
            </a:r>
            <a:r>
              <a:rPr sz="2300" dirty="0">
                <a:latin typeface="Times New Roman"/>
                <a:cs typeface="Times New Roman"/>
              </a:rPr>
              <a:t>.</a:t>
            </a:r>
          </a:p>
          <a:p>
            <a:pPr marL="298450" indent="-285750">
              <a:lnSpc>
                <a:spcPct val="100000"/>
              </a:lnSpc>
              <a:spcBef>
                <a:spcPts val="120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300" spc="-5" dirty="0" smtClean="0">
                <a:latin typeface="Times New Roman"/>
                <a:cs typeface="Times New Roman"/>
              </a:rPr>
              <a:t>S</a:t>
            </a:r>
            <a:r>
              <a:rPr sz="2300" dirty="0" smtClean="0">
                <a:latin typeface="Times New Roman"/>
                <a:cs typeface="Times New Roman"/>
              </a:rPr>
              <a:t>e</a:t>
            </a:r>
            <a:r>
              <a:rPr sz="2300" spc="5" dirty="0" smtClean="0">
                <a:latin typeface="Times New Roman"/>
                <a:cs typeface="Times New Roman"/>
              </a:rPr>
              <a:t>l</a:t>
            </a:r>
            <a:r>
              <a:rPr sz="2300" dirty="0" smtClean="0">
                <a:latin typeface="Times New Roman"/>
                <a:cs typeface="Times New Roman"/>
              </a:rPr>
              <a:t>f</a:t>
            </a:r>
            <a:r>
              <a:rPr sz="2300" spc="-5" dirty="0">
                <a:latin typeface="Times New Roman"/>
                <a:cs typeface="Times New Roman"/>
              </a:rPr>
              <a:t>-</a:t>
            </a:r>
            <a:r>
              <a:rPr sz="2300" dirty="0">
                <a:latin typeface="Times New Roman"/>
                <a:cs typeface="Times New Roman"/>
              </a:rPr>
              <a:t>D</a:t>
            </a:r>
            <a:r>
              <a:rPr sz="2300" spc="5" dirty="0">
                <a:latin typeface="Times New Roman"/>
                <a:cs typeface="Times New Roman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s</a:t>
            </a:r>
            <a:r>
              <a:rPr sz="2300" spc="-5" dirty="0">
                <a:latin typeface="Times New Roman"/>
                <a:cs typeface="Times New Roman"/>
              </a:rPr>
              <a:t>c</a:t>
            </a:r>
            <a:r>
              <a:rPr sz="2300" spc="5" dirty="0">
                <a:latin typeface="Times New Roman"/>
                <a:cs typeface="Times New Roman"/>
              </a:rPr>
              <a:t>l</a:t>
            </a:r>
            <a:r>
              <a:rPr sz="2300" dirty="0">
                <a:latin typeface="Times New Roman"/>
                <a:cs typeface="Times New Roman"/>
              </a:rPr>
              <a:t>os</a:t>
            </a:r>
            <a:r>
              <a:rPr sz="2300" spc="-15" dirty="0">
                <a:latin typeface="Times New Roman"/>
                <a:cs typeface="Times New Roman"/>
              </a:rPr>
              <a:t>u</a:t>
            </a:r>
            <a:r>
              <a:rPr sz="2300" spc="-10" dirty="0">
                <a:latin typeface="Times New Roman"/>
                <a:cs typeface="Times New Roman"/>
              </a:rPr>
              <a:t>r</a:t>
            </a:r>
            <a:r>
              <a:rPr sz="2300" spc="-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/</a:t>
            </a:r>
            <a:r>
              <a:rPr sz="2300" spc="-15" dirty="0">
                <a:latin typeface="Times New Roman"/>
                <a:cs typeface="Times New Roman"/>
              </a:rPr>
              <a:t>H</a:t>
            </a:r>
            <a:r>
              <a:rPr sz="2300" dirty="0">
                <a:latin typeface="Times New Roman"/>
                <a:cs typeface="Times New Roman"/>
              </a:rPr>
              <a:t>ot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L</a:t>
            </a:r>
            <a:r>
              <a:rPr sz="2300" spc="5" dirty="0">
                <a:latin typeface="Times New Roman"/>
                <a:cs typeface="Times New Roman"/>
              </a:rPr>
              <a:t>i</a:t>
            </a:r>
            <a:r>
              <a:rPr sz="2300" spc="-5" dirty="0">
                <a:latin typeface="Times New Roman"/>
                <a:cs typeface="Times New Roman"/>
              </a:rPr>
              <a:t>n</a:t>
            </a:r>
            <a:r>
              <a:rPr sz="2300" dirty="0">
                <a:latin typeface="Times New Roman"/>
                <a:cs typeface="Times New Roman"/>
              </a:rPr>
              <a:t>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r</a:t>
            </a:r>
            <a:r>
              <a:rPr sz="2300" spc="-5" dirty="0">
                <a:latin typeface="Times New Roman"/>
                <a:cs typeface="Times New Roman"/>
              </a:rPr>
              <a:t>ev</a:t>
            </a:r>
            <a:r>
              <a:rPr sz="2300" spc="5" dirty="0">
                <a:latin typeface="Times New Roman"/>
                <a:cs typeface="Times New Roman"/>
              </a:rPr>
              <a:t>i</a:t>
            </a:r>
            <a:r>
              <a:rPr sz="2300" spc="-5" dirty="0">
                <a:latin typeface="Times New Roman"/>
                <a:cs typeface="Times New Roman"/>
              </a:rPr>
              <a:t>ews.</a:t>
            </a:r>
            <a:endParaRPr sz="23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20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300" spc="-5" dirty="0" smtClean="0">
                <a:latin typeface="Times New Roman"/>
                <a:cs typeface="Times New Roman"/>
              </a:rPr>
              <a:t>F</a:t>
            </a:r>
            <a:r>
              <a:rPr sz="2300" spc="5" dirty="0" smtClean="0">
                <a:latin typeface="Times New Roman"/>
                <a:cs typeface="Times New Roman"/>
              </a:rPr>
              <a:t>r</a:t>
            </a:r>
            <a:r>
              <a:rPr sz="2300" spc="-5" dirty="0" smtClean="0">
                <a:latin typeface="Times New Roman"/>
                <a:cs typeface="Times New Roman"/>
              </a:rPr>
              <a:t>e</a:t>
            </a:r>
            <a:r>
              <a:rPr sz="2300" dirty="0" smtClean="0">
                <a:latin typeface="Times New Roman"/>
                <a:cs typeface="Times New Roman"/>
              </a:rPr>
              <a:t>q</a:t>
            </a:r>
            <a:r>
              <a:rPr sz="2300" spc="-5" dirty="0" smtClean="0">
                <a:latin typeface="Times New Roman"/>
                <a:cs typeface="Times New Roman"/>
              </a:rPr>
              <a:t>uenc</a:t>
            </a:r>
            <a:r>
              <a:rPr sz="2300" dirty="0" smtClean="0">
                <a:latin typeface="Times New Roman"/>
                <a:cs typeface="Times New Roman"/>
              </a:rPr>
              <a:t>y</a:t>
            </a:r>
            <a:r>
              <a:rPr sz="2300" spc="-25" dirty="0" smtClean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spc="-5" dirty="0" smtClean="0">
                <a:latin typeface="Times New Roman"/>
                <a:cs typeface="Times New Roman"/>
              </a:rPr>
              <a:t>au</a:t>
            </a:r>
            <a:r>
              <a:rPr sz="2300" dirty="0" smtClean="0">
                <a:latin typeface="Times New Roman"/>
                <a:cs typeface="Times New Roman"/>
              </a:rPr>
              <a:t>d</a:t>
            </a:r>
            <a:r>
              <a:rPr sz="2300" spc="5" dirty="0" smtClean="0">
                <a:latin typeface="Times New Roman"/>
                <a:cs typeface="Times New Roman"/>
              </a:rPr>
              <a:t>i</a:t>
            </a:r>
            <a:r>
              <a:rPr sz="2300" dirty="0" smtClean="0">
                <a:latin typeface="Times New Roman"/>
                <a:cs typeface="Times New Roman"/>
              </a:rPr>
              <a:t>t</a:t>
            </a:r>
            <a:r>
              <a:rPr lang="en-US" sz="2300" spc="-5" dirty="0" smtClean="0">
                <a:latin typeface="Times New Roman"/>
                <a:cs typeface="Times New Roman"/>
              </a:rPr>
              <a:t>s</a:t>
            </a:r>
          </a:p>
          <a:p>
            <a:pPr marL="298450" indent="-285750">
              <a:lnSpc>
                <a:spcPct val="100000"/>
              </a:lnSpc>
              <a:spcBef>
                <a:spcPts val="120"/>
              </a:spcBef>
              <a:buClr>
                <a:srgbClr val="3366FF"/>
              </a:buClr>
              <a:buFont typeface="Wingdings" charset="2"/>
              <a:buChar char="Ø"/>
            </a:pPr>
            <a:r>
              <a:rPr lang="en-US" sz="2300" spc="-5" dirty="0" smtClean="0">
                <a:latin typeface="Times New Roman"/>
                <a:cs typeface="Times New Roman"/>
              </a:rPr>
              <a:t>Use of Credentialing, Exclusion Lists</a:t>
            </a:r>
          </a:p>
          <a:p>
            <a:pPr marL="298450" indent="-285750">
              <a:lnSpc>
                <a:spcPct val="100000"/>
              </a:lnSpc>
              <a:spcBef>
                <a:spcPts val="120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300" dirty="0" smtClean="0">
                <a:latin typeface="Times New Roman"/>
                <a:cs typeface="Times New Roman"/>
              </a:rPr>
              <a:t>Co</a:t>
            </a:r>
            <a:r>
              <a:rPr sz="2300" spc="-5" dirty="0" smtClean="0">
                <a:latin typeface="Times New Roman"/>
                <a:cs typeface="Times New Roman"/>
              </a:rPr>
              <a:t>m</a:t>
            </a:r>
            <a:r>
              <a:rPr sz="2300" dirty="0" smtClean="0">
                <a:latin typeface="Times New Roman"/>
                <a:cs typeface="Times New Roman"/>
              </a:rPr>
              <a:t>p</a:t>
            </a:r>
            <a:r>
              <a:rPr sz="2300" spc="5" dirty="0" smtClean="0">
                <a:latin typeface="Times New Roman"/>
                <a:cs typeface="Times New Roman"/>
              </a:rPr>
              <a:t>li</a:t>
            </a:r>
            <a:r>
              <a:rPr sz="2300" spc="-5" dirty="0" smtClean="0">
                <a:latin typeface="Times New Roman"/>
                <a:cs typeface="Times New Roman"/>
              </a:rPr>
              <a:t>anc</a:t>
            </a:r>
            <a:r>
              <a:rPr sz="2300" dirty="0" smtClean="0">
                <a:latin typeface="Times New Roman"/>
                <a:cs typeface="Times New Roman"/>
              </a:rPr>
              <a:t>e</a:t>
            </a:r>
            <a:r>
              <a:rPr sz="2300" spc="-35" dirty="0" smtClean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</a:t>
            </a:r>
            <a:r>
              <a:rPr sz="2300" dirty="0">
                <a:latin typeface="Times New Roman"/>
                <a:cs typeface="Times New Roman"/>
              </a:rPr>
              <a:t>o</a:t>
            </a:r>
            <a:r>
              <a:rPr sz="2300" spc="-5" dirty="0">
                <a:latin typeface="Times New Roman"/>
                <a:cs typeface="Times New Roman"/>
              </a:rPr>
              <a:t>nnec</a:t>
            </a:r>
            <a:r>
              <a:rPr sz="2300" dirty="0">
                <a:latin typeface="Times New Roman"/>
                <a:cs typeface="Times New Roman"/>
              </a:rPr>
              <a:t>t</a:t>
            </a:r>
            <a:r>
              <a:rPr sz="2300" spc="5" dirty="0">
                <a:latin typeface="Times New Roman"/>
                <a:cs typeface="Times New Roman"/>
              </a:rPr>
              <a:t>i</a:t>
            </a:r>
            <a:r>
              <a:rPr sz="2300" spc="-5" dirty="0">
                <a:latin typeface="Times New Roman"/>
                <a:cs typeface="Times New Roman"/>
              </a:rPr>
              <a:t>on</a:t>
            </a:r>
            <a:r>
              <a:rPr sz="2300" dirty="0">
                <a:latin typeface="Times New Roman"/>
                <a:cs typeface="Times New Roman"/>
              </a:rPr>
              <a:t>s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to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bo</a:t>
            </a:r>
            <a:r>
              <a:rPr sz="2300" spc="-5" dirty="0">
                <a:latin typeface="Times New Roman"/>
                <a:cs typeface="Times New Roman"/>
              </a:rPr>
              <a:t>a</a:t>
            </a:r>
            <a:r>
              <a:rPr sz="2300" spc="5" dirty="0">
                <a:latin typeface="Times New Roman"/>
                <a:cs typeface="Times New Roman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d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&amp;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mana</a:t>
            </a:r>
            <a:r>
              <a:rPr sz="2300" dirty="0">
                <a:latin typeface="Times New Roman"/>
                <a:cs typeface="Times New Roman"/>
              </a:rPr>
              <a:t>g</a:t>
            </a:r>
            <a:r>
              <a:rPr sz="2300" spc="-5" dirty="0">
                <a:latin typeface="Times New Roman"/>
                <a:cs typeface="Times New Roman"/>
              </a:rPr>
              <a:t>emen</a:t>
            </a:r>
            <a:r>
              <a:rPr sz="2300" dirty="0">
                <a:latin typeface="Times New Roman"/>
                <a:cs typeface="Times New Roman"/>
              </a:rPr>
              <a:t>t.</a:t>
            </a:r>
          </a:p>
          <a:p>
            <a:pPr marL="298450" indent="-285750">
              <a:lnSpc>
                <a:spcPct val="100000"/>
              </a:lnSpc>
              <a:spcBef>
                <a:spcPts val="130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300" spc="-5" dirty="0" smtClean="0">
                <a:latin typeface="Times New Roman"/>
                <a:cs typeface="Times New Roman"/>
              </a:rPr>
              <a:t>W</a:t>
            </a:r>
            <a:r>
              <a:rPr sz="2300" dirty="0" smtClean="0">
                <a:latin typeface="Times New Roman"/>
                <a:cs typeface="Times New Roman"/>
              </a:rPr>
              <a:t>o</a:t>
            </a:r>
            <a:r>
              <a:rPr sz="2300" spc="5" dirty="0" smtClean="0">
                <a:latin typeface="Times New Roman"/>
                <a:cs typeface="Times New Roman"/>
              </a:rPr>
              <a:t>r</a:t>
            </a:r>
            <a:r>
              <a:rPr sz="2300" spc="-5" dirty="0" smtClean="0">
                <a:latin typeface="Times New Roman"/>
                <a:cs typeface="Times New Roman"/>
              </a:rPr>
              <a:t>k</a:t>
            </a:r>
            <a:r>
              <a:rPr sz="2300" spc="5" dirty="0" smtClean="0">
                <a:latin typeface="Times New Roman"/>
                <a:cs typeface="Times New Roman"/>
              </a:rPr>
              <a:t>i</a:t>
            </a:r>
            <a:r>
              <a:rPr sz="2300" spc="-5" dirty="0" smtClean="0">
                <a:latin typeface="Times New Roman"/>
                <a:cs typeface="Times New Roman"/>
              </a:rPr>
              <a:t>n</a:t>
            </a:r>
            <a:r>
              <a:rPr sz="2300" dirty="0" smtClean="0">
                <a:latin typeface="Times New Roman"/>
                <a:cs typeface="Times New Roman"/>
              </a:rPr>
              <a:t>g</a:t>
            </a:r>
            <a:r>
              <a:rPr sz="2300" spc="-30" dirty="0" smtClean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</a:t>
            </a:r>
            <a:r>
              <a:rPr sz="2300" dirty="0">
                <a:latin typeface="Times New Roman"/>
                <a:cs typeface="Times New Roman"/>
              </a:rPr>
              <a:t>o</a:t>
            </a:r>
            <a:r>
              <a:rPr sz="2300" spc="5" dirty="0">
                <a:latin typeface="Times New Roman"/>
                <a:cs typeface="Times New Roman"/>
              </a:rPr>
              <a:t>li</a:t>
            </a:r>
            <a:r>
              <a:rPr sz="2300" spc="-5" dirty="0">
                <a:latin typeface="Times New Roman"/>
                <a:cs typeface="Times New Roman"/>
              </a:rPr>
              <a:t>c</a:t>
            </a:r>
            <a:r>
              <a:rPr sz="2300" spc="5" dirty="0">
                <a:latin typeface="Times New Roman"/>
                <a:cs typeface="Times New Roman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es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d</a:t>
            </a:r>
            <a:r>
              <a:rPr sz="2300" spc="-5" dirty="0">
                <a:latin typeface="Times New Roman"/>
                <a:cs typeface="Times New Roman"/>
              </a:rPr>
              <a:t> P</a:t>
            </a:r>
            <a:r>
              <a:rPr sz="2300" spc="5" dirty="0">
                <a:latin typeface="Times New Roman"/>
                <a:cs typeface="Times New Roman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o</a:t>
            </a:r>
            <a:r>
              <a:rPr sz="2300" spc="-5" dirty="0">
                <a:latin typeface="Times New Roman"/>
                <a:cs typeface="Times New Roman"/>
              </a:rPr>
              <a:t>c</a:t>
            </a:r>
            <a:r>
              <a:rPr sz="2300" dirty="0">
                <a:latin typeface="Times New Roman"/>
                <a:cs typeface="Times New Roman"/>
              </a:rPr>
              <a:t>ed</a:t>
            </a:r>
            <a:r>
              <a:rPr sz="2300" spc="-5" dirty="0">
                <a:latin typeface="Times New Roman"/>
                <a:cs typeface="Times New Roman"/>
              </a:rPr>
              <a:t>u</a:t>
            </a:r>
            <a:r>
              <a:rPr sz="2300" spc="5" dirty="0">
                <a:latin typeface="Times New Roman"/>
                <a:cs typeface="Times New Roman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es.</a:t>
            </a:r>
          </a:p>
          <a:p>
            <a:pPr marL="297815" marR="587375" indent="-285750">
              <a:lnSpc>
                <a:spcPct val="104299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300" spc="-5" dirty="0" smtClean="0">
                <a:latin typeface="Times New Roman"/>
                <a:cs typeface="Times New Roman"/>
              </a:rPr>
              <a:t>Sy</a:t>
            </a:r>
            <a:r>
              <a:rPr sz="2300" dirty="0" smtClean="0">
                <a:latin typeface="Times New Roman"/>
                <a:cs typeface="Times New Roman"/>
              </a:rPr>
              <a:t>ste</a:t>
            </a:r>
            <a:r>
              <a:rPr sz="2300" spc="-5" dirty="0" smtClean="0">
                <a:latin typeface="Times New Roman"/>
                <a:cs typeface="Times New Roman"/>
              </a:rPr>
              <a:t>m</a:t>
            </a:r>
            <a:r>
              <a:rPr sz="2300" dirty="0" smtClean="0">
                <a:latin typeface="Times New Roman"/>
                <a:cs typeface="Times New Roman"/>
              </a:rPr>
              <a:t>s</a:t>
            </a:r>
            <a:r>
              <a:rPr sz="2300" spc="5" dirty="0" smtClean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de</a:t>
            </a:r>
            <a:r>
              <a:rPr sz="2300" spc="-5" dirty="0">
                <a:latin typeface="Times New Roman"/>
                <a:cs typeface="Times New Roman"/>
              </a:rPr>
              <a:t>n</a:t>
            </a:r>
            <a:r>
              <a:rPr sz="2300" dirty="0">
                <a:latin typeface="Times New Roman"/>
                <a:cs typeface="Times New Roman"/>
              </a:rPr>
              <a:t>t</a:t>
            </a:r>
            <a:r>
              <a:rPr sz="2300" spc="5" dirty="0">
                <a:latin typeface="Times New Roman"/>
                <a:cs typeface="Times New Roman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f</a:t>
            </a:r>
            <a:r>
              <a:rPr sz="2300" spc="-5" dirty="0">
                <a:latin typeface="Times New Roman"/>
                <a:cs typeface="Times New Roman"/>
              </a:rPr>
              <a:t>y</a:t>
            </a:r>
            <a:r>
              <a:rPr sz="2300" spc="5" dirty="0">
                <a:latin typeface="Times New Roman"/>
                <a:cs typeface="Times New Roman"/>
              </a:rPr>
              <a:t>i</a:t>
            </a:r>
            <a:r>
              <a:rPr sz="2300" spc="-5" dirty="0">
                <a:latin typeface="Times New Roman"/>
                <a:cs typeface="Times New Roman"/>
              </a:rPr>
              <a:t>n</a:t>
            </a:r>
            <a:r>
              <a:rPr sz="2300" dirty="0">
                <a:latin typeface="Times New Roman"/>
                <a:cs typeface="Times New Roman"/>
              </a:rPr>
              <a:t>g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ri</a:t>
            </a:r>
            <a:r>
              <a:rPr sz="2300" dirty="0">
                <a:latin typeface="Times New Roman"/>
                <a:cs typeface="Times New Roman"/>
              </a:rPr>
              <a:t>sk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</a:t>
            </a:r>
            <a:r>
              <a:rPr sz="2300" spc="5" dirty="0">
                <a:latin typeface="Times New Roman"/>
                <a:cs typeface="Times New Roman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e</a:t>
            </a:r>
            <a:r>
              <a:rPr sz="2300" spc="-5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s,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e</a:t>
            </a:r>
            <a:r>
              <a:rPr sz="2300" spc="5" dirty="0">
                <a:latin typeface="Times New Roman"/>
                <a:cs typeface="Times New Roman"/>
              </a:rPr>
              <a:t>rr</a:t>
            </a:r>
            <a:r>
              <a:rPr sz="2300" dirty="0">
                <a:latin typeface="Times New Roman"/>
                <a:cs typeface="Times New Roman"/>
              </a:rPr>
              <a:t>o</a:t>
            </a:r>
            <a:r>
              <a:rPr sz="2300" spc="5" dirty="0">
                <a:latin typeface="Times New Roman"/>
                <a:cs typeface="Times New Roman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s,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lang="en-US" sz="2300" spc="-5" dirty="0" smtClean="0">
                <a:latin typeface="Times New Roman"/>
                <a:cs typeface="Times New Roman"/>
              </a:rPr>
              <a:t>point of contact,</a:t>
            </a:r>
            <a:r>
              <a:rPr sz="2300" spc="-5" dirty="0" smtClean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and </a:t>
            </a:r>
            <a:r>
              <a:rPr sz="2300" spc="-5" dirty="0" smtClean="0">
                <a:latin typeface="Times New Roman"/>
                <a:cs typeface="Times New Roman"/>
              </a:rPr>
              <a:t>m</a:t>
            </a:r>
            <a:r>
              <a:rPr sz="2300" dirty="0" smtClean="0">
                <a:latin typeface="Times New Roman"/>
                <a:cs typeface="Times New Roman"/>
              </a:rPr>
              <a:t>o</a:t>
            </a:r>
            <a:r>
              <a:rPr sz="2300" spc="-5" dirty="0" smtClean="0">
                <a:latin typeface="Times New Roman"/>
                <a:cs typeface="Times New Roman"/>
              </a:rPr>
              <a:t>n</a:t>
            </a:r>
            <a:r>
              <a:rPr sz="2300" spc="5" dirty="0" smtClean="0">
                <a:latin typeface="Times New Roman"/>
                <a:cs typeface="Times New Roman"/>
              </a:rPr>
              <a:t>i</a:t>
            </a:r>
            <a:r>
              <a:rPr sz="2300" dirty="0" smtClean="0">
                <a:latin typeface="Times New Roman"/>
                <a:cs typeface="Times New Roman"/>
              </a:rPr>
              <a:t>to</a:t>
            </a:r>
            <a:r>
              <a:rPr sz="2300" spc="5" dirty="0" smtClean="0">
                <a:latin typeface="Times New Roman"/>
                <a:cs typeface="Times New Roman"/>
              </a:rPr>
              <a:t>ri</a:t>
            </a:r>
            <a:r>
              <a:rPr sz="2300" spc="-5" dirty="0" smtClean="0">
                <a:latin typeface="Times New Roman"/>
                <a:cs typeface="Times New Roman"/>
              </a:rPr>
              <a:t>n</a:t>
            </a:r>
            <a:r>
              <a:rPr sz="2300" dirty="0" smtClean="0">
                <a:latin typeface="Times New Roman"/>
                <a:cs typeface="Times New Roman"/>
              </a:rPr>
              <a:t>g</a:t>
            </a:r>
            <a:endParaRPr sz="23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30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300" spc="-5" dirty="0" smtClean="0">
                <a:latin typeface="Times New Roman"/>
                <a:cs typeface="Times New Roman"/>
              </a:rPr>
              <a:t>Im</a:t>
            </a:r>
            <a:r>
              <a:rPr sz="2300" dirty="0" smtClean="0">
                <a:latin typeface="Times New Roman"/>
                <a:cs typeface="Times New Roman"/>
              </a:rPr>
              <a:t>p</a:t>
            </a:r>
            <a:r>
              <a:rPr sz="2300" spc="5" dirty="0" smtClean="0">
                <a:latin typeface="Times New Roman"/>
                <a:cs typeface="Times New Roman"/>
              </a:rPr>
              <a:t>l</a:t>
            </a:r>
            <a:r>
              <a:rPr sz="2300" spc="-5" dirty="0" smtClean="0">
                <a:latin typeface="Times New Roman"/>
                <a:cs typeface="Times New Roman"/>
              </a:rPr>
              <a:t>emen</a:t>
            </a:r>
            <a:r>
              <a:rPr sz="2300" dirty="0" smtClean="0">
                <a:latin typeface="Times New Roman"/>
                <a:cs typeface="Times New Roman"/>
              </a:rPr>
              <a:t>t</a:t>
            </a:r>
            <a:r>
              <a:rPr sz="2300" spc="-5" dirty="0" smtClean="0">
                <a:latin typeface="Times New Roman"/>
                <a:cs typeface="Times New Roman"/>
              </a:rPr>
              <a:t>a</a:t>
            </a:r>
            <a:r>
              <a:rPr sz="2300" dirty="0" smtClean="0">
                <a:latin typeface="Times New Roman"/>
                <a:cs typeface="Times New Roman"/>
              </a:rPr>
              <a:t>t</a:t>
            </a:r>
            <a:r>
              <a:rPr sz="2300" spc="5" dirty="0" smtClean="0">
                <a:latin typeface="Times New Roman"/>
                <a:cs typeface="Times New Roman"/>
              </a:rPr>
              <a:t>i</a:t>
            </a:r>
            <a:r>
              <a:rPr sz="2300" dirty="0" smtClean="0">
                <a:latin typeface="Times New Roman"/>
                <a:cs typeface="Times New Roman"/>
              </a:rPr>
              <a:t>on</a:t>
            </a:r>
            <a:r>
              <a:rPr sz="2300" spc="-25" dirty="0" smtClean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5" dirty="0">
                <a:latin typeface="Times New Roman"/>
                <a:cs typeface="Times New Roman"/>
              </a:rPr>
              <a:t> c</a:t>
            </a:r>
            <a:r>
              <a:rPr sz="2300" dirty="0">
                <a:latin typeface="Times New Roman"/>
                <a:cs typeface="Times New Roman"/>
              </a:rPr>
              <a:t>o</a:t>
            </a:r>
            <a:r>
              <a:rPr sz="2300" spc="5" dirty="0">
                <a:latin typeface="Times New Roman"/>
                <a:cs typeface="Times New Roman"/>
              </a:rPr>
              <a:t>rr</a:t>
            </a:r>
            <a:r>
              <a:rPr sz="2300" spc="-5" dirty="0">
                <a:latin typeface="Times New Roman"/>
                <a:cs typeface="Times New Roman"/>
              </a:rPr>
              <a:t>ec</a:t>
            </a:r>
            <a:r>
              <a:rPr sz="2300" dirty="0">
                <a:latin typeface="Times New Roman"/>
                <a:cs typeface="Times New Roman"/>
              </a:rPr>
              <a:t>t</a:t>
            </a:r>
            <a:r>
              <a:rPr sz="2300" spc="5" dirty="0">
                <a:latin typeface="Times New Roman"/>
                <a:cs typeface="Times New Roman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o</a:t>
            </a:r>
            <a:r>
              <a:rPr sz="2300" spc="-5" dirty="0">
                <a:latin typeface="Times New Roman"/>
                <a:cs typeface="Times New Roman"/>
              </a:rPr>
              <a:t>n</a:t>
            </a:r>
            <a:r>
              <a:rPr sz="2300" dirty="0">
                <a:latin typeface="Times New Roman"/>
                <a:cs typeface="Times New Roman"/>
              </a:rPr>
              <a:t>s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&amp;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5" dirty="0" smtClean="0">
                <a:latin typeface="Times New Roman"/>
                <a:cs typeface="Times New Roman"/>
              </a:rPr>
              <a:t>i</a:t>
            </a:r>
            <a:r>
              <a:rPr sz="2300" spc="-5" dirty="0" smtClean="0">
                <a:latin typeface="Times New Roman"/>
                <a:cs typeface="Times New Roman"/>
              </a:rPr>
              <a:t>m</a:t>
            </a:r>
            <a:r>
              <a:rPr sz="2300" dirty="0" smtClean="0">
                <a:latin typeface="Times New Roman"/>
                <a:cs typeface="Times New Roman"/>
              </a:rPr>
              <a:t>p</a:t>
            </a:r>
            <a:r>
              <a:rPr sz="2300" spc="5" dirty="0" smtClean="0">
                <a:latin typeface="Times New Roman"/>
                <a:cs typeface="Times New Roman"/>
              </a:rPr>
              <a:t>r</a:t>
            </a:r>
            <a:r>
              <a:rPr sz="2300" dirty="0" smtClean="0">
                <a:latin typeface="Times New Roman"/>
                <a:cs typeface="Times New Roman"/>
              </a:rPr>
              <a:t>o</a:t>
            </a:r>
            <a:r>
              <a:rPr sz="2300" spc="-5" dirty="0" smtClean="0">
                <a:latin typeface="Times New Roman"/>
                <a:cs typeface="Times New Roman"/>
              </a:rPr>
              <a:t>vemen</a:t>
            </a:r>
            <a:r>
              <a:rPr sz="2300" spc="5" dirty="0" smtClean="0">
                <a:latin typeface="Times New Roman"/>
                <a:cs typeface="Times New Roman"/>
              </a:rPr>
              <a:t>t</a:t>
            </a:r>
            <a:endParaRPr sz="2300" dirty="0">
              <a:latin typeface="Times New Roman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914400"/>
            <a:ext cx="7696834" cy="4364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46735" algn="ctr">
              <a:lnSpc>
                <a:spcPct val="100000"/>
              </a:lnSpc>
            </a:pPr>
            <a:r>
              <a:rPr lang="en-US" sz="3200" b="1" i="1" dirty="0" smtClean="0">
                <a:latin typeface="Times New Roman"/>
                <a:cs typeface="Times New Roman"/>
              </a:rPr>
              <a:t>What makes a Compliance Program Effective? (cont.)</a:t>
            </a:r>
          </a:p>
          <a:p>
            <a:pPr marL="12700" marR="546735" algn="ctr">
              <a:lnSpc>
                <a:spcPct val="100000"/>
              </a:lnSpc>
            </a:pPr>
            <a:endParaRPr sz="35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Clr>
                <a:srgbClr val="3366FF"/>
              </a:buClr>
              <a:buFont typeface="Wingdings" charset="2"/>
              <a:buChar char="Ø"/>
            </a:pPr>
            <a:r>
              <a:rPr sz="2800" spc="-760" dirty="0" smtClean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om</a:t>
            </a:r>
            <a:r>
              <a:rPr sz="2800" spc="5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li</a:t>
            </a:r>
            <a:r>
              <a:rPr sz="2800" spc="-20" dirty="0">
                <a:latin typeface="Times New Roman"/>
                <a:cs typeface="Times New Roman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la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oc</a:t>
            </a:r>
            <a:r>
              <a:rPr sz="2800" spc="-20" dirty="0">
                <a:latin typeface="Times New Roman"/>
                <a:cs typeface="Times New Roman"/>
              </a:rPr>
              <a:t>u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</a:t>
            </a:r>
          </a:p>
          <a:p>
            <a:pPr marL="298450" indent="-28575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800" spc="-760" dirty="0" smtClean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lia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Off</a:t>
            </a:r>
            <a:r>
              <a:rPr sz="2800" spc="-5" dirty="0">
                <a:latin typeface="Times New Roman"/>
                <a:cs typeface="Times New Roman"/>
              </a:rPr>
              <a:t>icer/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lia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omm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ttees</a:t>
            </a:r>
            <a:endParaRPr sz="28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800" spc="-5" dirty="0" smtClean="0">
                <a:latin typeface="Times New Roman"/>
                <a:cs typeface="Times New Roman"/>
              </a:rPr>
              <a:t>Trai</a:t>
            </a:r>
            <a:r>
              <a:rPr sz="2800" spc="-20" dirty="0" smtClean="0">
                <a:latin typeface="Times New Roman"/>
                <a:cs typeface="Times New Roman"/>
              </a:rPr>
              <a:t>n</a:t>
            </a:r>
            <a:r>
              <a:rPr sz="2800" spc="-5" dirty="0" smtClean="0">
                <a:latin typeface="Times New Roman"/>
                <a:cs typeface="Times New Roman"/>
              </a:rPr>
              <a:t>i</a:t>
            </a:r>
            <a:r>
              <a:rPr sz="2800" spc="-20" dirty="0" smtClean="0">
                <a:latin typeface="Times New Roman"/>
                <a:cs typeface="Times New Roman"/>
              </a:rPr>
              <a:t>ng </a:t>
            </a:r>
            <a:r>
              <a:rPr sz="2800" spc="-20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2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cat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25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og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ams</a:t>
            </a:r>
            <a:endParaRPr sz="28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800" spc="-20" dirty="0" smtClean="0">
                <a:latin typeface="Times New Roman"/>
                <a:cs typeface="Times New Roman"/>
              </a:rPr>
              <a:t>C</a:t>
            </a:r>
            <a:r>
              <a:rPr sz="2800" spc="-30" dirty="0" smtClean="0">
                <a:latin typeface="Times New Roman"/>
                <a:cs typeface="Times New Roman"/>
              </a:rPr>
              <a:t>omm</a:t>
            </a:r>
            <a:r>
              <a:rPr sz="2800" spc="-15" dirty="0" smtClean="0">
                <a:latin typeface="Times New Roman"/>
                <a:cs typeface="Times New Roman"/>
              </a:rPr>
              <a:t>u</a:t>
            </a:r>
            <a:r>
              <a:rPr sz="2800" spc="-20" dirty="0" smtClean="0">
                <a:latin typeface="Times New Roman"/>
                <a:cs typeface="Times New Roman"/>
              </a:rPr>
              <a:t>n</a:t>
            </a:r>
            <a:r>
              <a:rPr sz="2800" spc="-5" dirty="0" smtClean="0">
                <a:latin typeface="Times New Roman"/>
                <a:cs typeface="Times New Roman"/>
              </a:rPr>
              <a:t>icat</a:t>
            </a:r>
            <a:r>
              <a:rPr sz="2800" dirty="0" smtClean="0">
                <a:latin typeface="Times New Roman"/>
                <a:cs typeface="Times New Roman"/>
              </a:rPr>
              <a:t>i</a:t>
            </a:r>
            <a:r>
              <a:rPr sz="2800" spc="-25" dirty="0" smtClean="0">
                <a:latin typeface="Times New Roman"/>
                <a:cs typeface="Times New Roman"/>
              </a:rPr>
              <a:t>o</a:t>
            </a:r>
            <a:r>
              <a:rPr sz="2800" spc="-20" dirty="0" smtClean="0">
                <a:latin typeface="Times New Roman"/>
                <a:cs typeface="Times New Roman"/>
              </a:rPr>
              <a:t>n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li</a:t>
            </a:r>
            <a:r>
              <a:rPr sz="2800" spc="-20" dirty="0">
                <a:latin typeface="Times New Roman"/>
                <a:cs typeface="Times New Roman"/>
              </a:rPr>
              <a:t>ne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Times New Roman"/>
                <a:cs typeface="Times New Roman"/>
              </a:rPr>
              <a:t>C</a:t>
            </a:r>
            <a:r>
              <a:rPr lang="en-US" sz="2800" spc="-20" dirty="0" smtClean="0">
                <a:latin typeface="Times New Roman"/>
                <a:cs typeface="Times New Roman"/>
              </a:rPr>
              <a:t>ompliance Officer</a:t>
            </a:r>
            <a:endParaRPr sz="28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40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800" spc="5" dirty="0" smtClean="0">
                <a:latin typeface="Times New Roman"/>
                <a:cs typeface="Times New Roman"/>
              </a:rPr>
              <a:t>D</a:t>
            </a:r>
            <a:r>
              <a:rPr sz="2800" spc="-15" dirty="0" smtClean="0">
                <a:latin typeface="Times New Roman"/>
                <a:cs typeface="Times New Roman"/>
              </a:rPr>
              <a:t>is</a:t>
            </a:r>
            <a:r>
              <a:rPr sz="2800" spc="-5" dirty="0" smtClean="0">
                <a:latin typeface="Times New Roman"/>
                <a:cs typeface="Times New Roman"/>
              </a:rPr>
              <a:t>ci</a:t>
            </a:r>
            <a:r>
              <a:rPr sz="2800" dirty="0" smtClean="0">
                <a:latin typeface="Times New Roman"/>
                <a:cs typeface="Times New Roman"/>
              </a:rPr>
              <a:t>p</a:t>
            </a:r>
            <a:r>
              <a:rPr sz="2800" spc="-15" dirty="0" smtClean="0">
                <a:latin typeface="Times New Roman"/>
                <a:cs typeface="Times New Roman"/>
              </a:rPr>
              <a:t>li</a:t>
            </a:r>
            <a:r>
              <a:rPr sz="2800" spc="-20" dirty="0" smtClean="0">
                <a:latin typeface="Times New Roman"/>
                <a:cs typeface="Times New Roman"/>
              </a:rPr>
              <a:t>n</a:t>
            </a:r>
            <a:r>
              <a:rPr sz="2800" spc="-5" dirty="0" smtClean="0">
                <a:latin typeface="Times New Roman"/>
                <a:cs typeface="Times New Roman"/>
              </a:rPr>
              <a:t>ar</a:t>
            </a:r>
            <a:r>
              <a:rPr sz="2800" dirty="0" smtClean="0">
                <a:latin typeface="Times New Roman"/>
                <a:cs typeface="Times New Roman"/>
              </a:rPr>
              <a:t>y</a:t>
            </a:r>
            <a:r>
              <a:rPr sz="2800" spc="-3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olicie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roce</a:t>
            </a:r>
            <a:r>
              <a:rPr sz="2800" dirty="0">
                <a:latin typeface="Times New Roman"/>
                <a:cs typeface="Times New Roman"/>
              </a:rPr>
              <a:t>du</a:t>
            </a:r>
            <a:r>
              <a:rPr sz="2800" spc="-5" dirty="0">
                <a:latin typeface="Times New Roman"/>
                <a:cs typeface="Times New Roman"/>
              </a:rPr>
              <a:t>re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endParaRPr sz="28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395"/>
              </a:spcBef>
              <a:buClr>
                <a:srgbClr val="3366FF"/>
              </a:buClr>
              <a:buFont typeface="Wingdings" charset="2"/>
              <a:buChar char="Ø"/>
            </a:pPr>
            <a:r>
              <a:rPr sz="2800" spc="-25" dirty="0" smtClean="0">
                <a:latin typeface="Times New Roman"/>
                <a:cs typeface="Times New Roman"/>
              </a:rPr>
              <a:t>No</a:t>
            </a:r>
            <a:r>
              <a:rPr sz="2800" spc="-20" dirty="0" smtClean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retaliat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25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/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20" dirty="0">
                <a:latin typeface="Times New Roman"/>
                <a:cs typeface="Times New Roman"/>
              </a:rPr>
              <a:t>-in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im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atio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85800" y="1905000"/>
            <a:ext cx="7731125" cy="4218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18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CRR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</a:t>
            </a:r>
            <a:r>
              <a:rPr dirty="0">
                <a:latin typeface="Times New Roman"/>
                <a:cs typeface="Times New Roman"/>
              </a:rPr>
              <a:t>art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521</a:t>
            </a:r>
          </a:p>
          <a:p>
            <a:pPr marL="469265" marR="270510" indent="-457200">
              <a:lnSpc>
                <a:spcPct val="112500"/>
              </a:lnSpc>
              <a:spcBef>
                <a:spcPts val="165"/>
              </a:spcBef>
              <a:buFont typeface="+mj-lt"/>
              <a:buAutoNum type="arabicParenR"/>
            </a:pPr>
            <a:r>
              <a:rPr dirty="0" smtClean="0">
                <a:latin typeface="Times New Roman"/>
                <a:cs typeface="Times New Roman"/>
              </a:rPr>
              <a:t>A</a:t>
            </a:r>
            <a:r>
              <a:rPr spc="-140" dirty="0" smtClean="0">
                <a:latin typeface="Times New Roman"/>
                <a:cs typeface="Times New Roman"/>
              </a:rPr>
              <a:t> </a:t>
            </a:r>
            <a:r>
              <a:rPr spc="-5" dirty="0" smtClean="0">
                <a:latin typeface="Times New Roman"/>
                <a:cs typeface="Times New Roman"/>
              </a:rPr>
              <a:t>w</a:t>
            </a:r>
            <a:r>
              <a:rPr dirty="0" smtClean="0">
                <a:latin typeface="Times New Roman"/>
                <a:cs typeface="Times New Roman"/>
              </a:rPr>
              <a:t>ritten</a:t>
            </a:r>
            <a:r>
              <a:rPr spc="-25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policy</a:t>
            </a:r>
            <a:r>
              <a:rPr spc="-25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or procedure</a:t>
            </a:r>
            <a:r>
              <a:rPr spc="-25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in</a:t>
            </a:r>
            <a:r>
              <a:rPr spc="-15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a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spc="-5" dirty="0" smtClean="0">
                <a:latin typeface="Times New Roman"/>
                <a:cs typeface="Times New Roman"/>
              </a:rPr>
              <a:t>C</a:t>
            </a:r>
            <a:r>
              <a:rPr dirty="0" smtClean="0">
                <a:latin typeface="Times New Roman"/>
                <a:cs typeface="Times New Roman"/>
              </a:rPr>
              <a:t>ode of </a:t>
            </a:r>
            <a:r>
              <a:rPr spc="-5" dirty="0" smtClean="0">
                <a:latin typeface="Times New Roman"/>
                <a:cs typeface="Times New Roman"/>
              </a:rPr>
              <a:t>C</a:t>
            </a:r>
            <a:r>
              <a:rPr dirty="0" smtClean="0">
                <a:latin typeface="Times New Roman"/>
                <a:cs typeface="Times New Roman"/>
              </a:rPr>
              <a:t>onduct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spc="5" dirty="0" smtClean="0">
                <a:latin typeface="Times New Roman"/>
                <a:cs typeface="Times New Roman"/>
              </a:rPr>
              <a:t>t</a:t>
            </a:r>
            <a:r>
              <a:rPr dirty="0" smtClean="0">
                <a:latin typeface="Times New Roman"/>
                <a:cs typeface="Times New Roman"/>
              </a:rPr>
              <a:t>hat describes</a:t>
            </a:r>
            <a:r>
              <a:rPr spc="-25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co</a:t>
            </a:r>
            <a:r>
              <a:rPr spc="-20" dirty="0" smtClean="0">
                <a:latin typeface="Times New Roman"/>
                <a:cs typeface="Times New Roman"/>
              </a:rPr>
              <a:t>m</a:t>
            </a:r>
            <a:r>
              <a:rPr dirty="0" smtClean="0">
                <a:latin typeface="Times New Roman"/>
                <a:cs typeface="Times New Roman"/>
              </a:rPr>
              <a:t>pliance</a:t>
            </a:r>
            <a:r>
              <a:rPr spc="-25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e</a:t>
            </a:r>
            <a:r>
              <a:rPr spc="-5" dirty="0" smtClean="0">
                <a:latin typeface="Times New Roman"/>
                <a:cs typeface="Times New Roman"/>
              </a:rPr>
              <a:t>x</a:t>
            </a:r>
            <a:r>
              <a:rPr dirty="0" smtClean="0">
                <a:latin typeface="Times New Roman"/>
                <a:cs typeface="Times New Roman"/>
              </a:rPr>
              <a:t>pecta</a:t>
            </a:r>
            <a:r>
              <a:rPr spc="-10" dirty="0" smtClean="0">
                <a:latin typeface="Times New Roman"/>
                <a:cs typeface="Times New Roman"/>
              </a:rPr>
              <a:t>ti</a:t>
            </a:r>
            <a:r>
              <a:rPr dirty="0" smtClean="0">
                <a:latin typeface="Times New Roman"/>
                <a:cs typeface="Times New Roman"/>
              </a:rPr>
              <a:t>ons.</a:t>
            </a:r>
            <a:endParaRPr lang="en-US" dirty="0" smtClean="0">
              <a:latin typeface="Times New Roman"/>
              <a:cs typeface="Times New Roman"/>
            </a:endParaRPr>
          </a:p>
          <a:p>
            <a:pPr marL="469265" marR="270510" indent="-457200">
              <a:lnSpc>
                <a:spcPct val="112500"/>
              </a:lnSpc>
              <a:spcBef>
                <a:spcPts val="165"/>
              </a:spcBef>
              <a:buFont typeface="+mj-lt"/>
              <a:buAutoNum type="arabicParenR"/>
            </a:pPr>
            <a:r>
              <a:rPr lang="en-US" spc="-5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he designation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 </a:t>
            </a:r>
            <a:r>
              <a:rPr lang="en-US" spc="-5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hief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o</a:t>
            </a:r>
            <a:r>
              <a:rPr lang="en-US" spc="-20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pliance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</a:t>
            </a:r>
            <a:r>
              <a:rPr lang="en-US" spc="-60" dirty="0" smtClean="0">
                <a:latin typeface="Times New Roman"/>
                <a:cs typeface="Times New Roman"/>
              </a:rPr>
              <a:t>f</a:t>
            </a:r>
            <a:r>
              <a:rPr lang="en-US" spc="-10" dirty="0" smtClean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Times New Roman"/>
                <a:cs typeface="Times New Roman"/>
              </a:rPr>
              <a:t>icer</a:t>
            </a:r>
            <a:r>
              <a:rPr lang="en-US" spc="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responsible </a:t>
            </a:r>
            <a:r>
              <a:rPr lang="en-US" spc="-10" dirty="0" smtClean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Times New Roman"/>
                <a:cs typeface="Times New Roman"/>
              </a:rPr>
              <a:t>or day to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day operation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co</a:t>
            </a:r>
            <a:r>
              <a:rPr lang="en-US" spc="-20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pliance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program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ho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spc="-20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ust report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direct</a:t>
            </a:r>
            <a:r>
              <a:rPr lang="en-US" spc="-10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y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 the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CE</a:t>
            </a:r>
            <a:r>
              <a:rPr lang="en-US" dirty="0" smtClean="0">
                <a:latin typeface="Times New Roman"/>
                <a:cs typeface="Times New Roman"/>
              </a:rPr>
              <a:t>O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or other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senior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ad</a:t>
            </a:r>
            <a:r>
              <a:rPr lang="en-US" spc="-20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inistrator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 also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report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periodica</a:t>
            </a:r>
            <a:r>
              <a:rPr lang="en-US" spc="-10" dirty="0" smtClean="0">
                <a:latin typeface="Times New Roman"/>
                <a:cs typeface="Times New Roman"/>
              </a:rPr>
              <a:t>ll</a:t>
            </a:r>
            <a:r>
              <a:rPr lang="en-US" dirty="0" smtClean="0">
                <a:latin typeface="Times New Roman"/>
                <a:cs typeface="Times New Roman"/>
              </a:rPr>
              <a:t>y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overning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oard.</a:t>
            </a:r>
          </a:p>
          <a:p>
            <a:pPr marL="469265" marR="270510" indent="-457200">
              <a:lnSpc>
                <a:spcPct val="112500"/>
              </a:lnSpc>
              <a:spcBef>
                <a:spcPts val="165"/>
              </a:spcBef>
              <a:buFont typeface="+mj-lt"/>
              <a:buAutoNum type="arabicParenR"/>
            </a:pPr>
            <a:r>
              <a:rPr lang="en-US" spc="-90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raining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 </a:t>
            </a:r>
            <a:r>
              <a:rPr lang="en-US" spc="-5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ducation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appropriate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2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ployees, volunteers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including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executives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 </a:t>
            </a:r>
            <a:r>
              <a:rPr lang="en-US" spc="-5" dirty="0">
                <a:latin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cs typeface="Times New Roman"/>
              </a:rPr>
              <a:t>overning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oard </a:t>
            </a:r>
            <a:r>
              <a:rPr lang="en-US" spc="-2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2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bers</a:t>
            </a:r>
            <a:r>
              <a:rPr lang="en-US" spc="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regarding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co</a:t>
            </a:r>
            <a:r>
              <a:rPr lang="en-US" spc="-2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pliance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expecta</a:t>
            </a:r>
            <a:r>
              <a:rPr lang="en-US" spc="-10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ions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w</a:t>
            </a:r>
            <a:r>
              <a:rPr lang="en-US" dirty="0">
                <a:latin typeface="Times New Roman"/>
                <a:cs typeface="Times New Roman"/>
              </a:rPr>
              <a:t>hich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occ</a:t>
            </a:r>
            <a:r>
              <a:rPr lang="en-US" spc="-5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rs periodica</a:t>
            </a:r>
            <a:r>
              <a:rPr lang="en-US" spc="-10" dirty="0">
                <a:latin typeface="Times New Roman"/>
                <a:cs typeface="Times New Roman"/>
              </a:rPr>
              <a:t>ll</a:t>
            </a:r>
            <a:r>
              <a:rPr lang="en-US" dirty="0">
                <a:latin typeface="Times New Roman"/>
                <a:cs typeface="Times New Roman"/>
              </a:rPr>
              <a:t>y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 is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part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of </a:t>
            </a:r>
            <a:r>
              <a:rPr lang="en-US" dirty="0" smtClean="0">
                <a:latin typeface="Times New Roman"/>
                <a:cs typeface="Times New Roman"/>
              </a:rPr>
              <a:t>orienta</a:t>
            </a:r>
            <a:r>
              <a:rPr lang="en-US" spc="-10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ion.</a:t>
            </a:r>
          </a:p>
          <a:p>
            <a:pPr marL="469265" marR="270510" indent="-457200">
              <a:lnSpc>
                <a:spcPct val="112500"/>
              </a:lnSpc>
              <a:spcBef>
                <a:spcPts val="165"/>
              </a:spcBef>
              <a:buFont typeface="+mj-lt"/>
              <a:buAutoNum type="arabicParenR"/>
            </a:pPr>
            <a:r>
              <a:rPr lang="en-US" spc="-5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hief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Co</a:t>
            </a:r>
            <a:r>
              <a:rPr lang="en-US" spc="-2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pliance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O</a:t>
            </a:r>
            <a:r>
              <a:rPr lang="en-US" spc="-60" dirty="0">
                <a:latin typeface="Times New Roman"/>
                <a:cs typeface="Times New Roman"/>
              </a:rPr>
              <a:t>f</a:t>
            </a:r>
            <a:r>
              <a:rPr lang="en-US" spc="-10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icer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b="1" spc="-20" dirty="0">
                <a:latin typeface="Times New Roman"/>
                <a:cs typeface="Times New Roman"/>
              </a:rPr>
              <a:t>m</a:t>
            </a:r>
            <a:r>
              <a:rPr lang="en-US" b="1" dirty="0">
                <a:latin typeface="Times New Roman"/>
                <a:cs typeface="Times New Roman"/>
              </a:rPr>
              <a:t>ust</a:t>
            </a:r>
            <a:r>
              <a:rPr lang="en-US" b="1" spc="10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b</a:t>
            </a:r>
            <a:r>
              <a:rPr lang="en-US" b="1" dirty="0">
                <a:latin typeface="Times New Roman"/>
                <a:cs typeface="Times New Roman"/>
              </a:rPr>
              <a:t>e</a:t>
            </a:r>
            <a:r>
              <a:rPr lang="en-US" b="1" spc="-10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accessible</a:t>
            </a:r>
            <a:r>
              <a:rPr lang="en-US" b="1" spc="-35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to</a:t>
            </a:r>
            <a:r>
              <a:rPr lang="en-US" b="1" spc="-15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all 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2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ployees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 </a:t>
            </a:r>
            <a:r>
              <a:rPr lang="en-US" dirty="0" smtClean="0">
                <a:latin typeface="Times New Roman"/>
                <a:cs typeface="Times New Roman"/>
              </a:rPr>
              <a:t>volunteers,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w</a:t>
            </a:r>
            <a:r>
              <a:rPr lang="en-US" dirty="0">
                <a:latin typeface="Times New Roman"/>
                <a:cs typeface="Times New Roman"/>
              </a:rPr>
              <a:t>ith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 </a:t>
            </a:r>
            <a:r>
              <a:rPr lang="en-US" spc="-2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echanism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or con</a:t>
            </a:r>
            <a:r>
              <a:rPr lang="en-US" spc="-10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idential reporting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spc="-5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otline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u</a:t>
            </a:r>
            <a:r>
              <a:rPr lang="en-US" spc="-2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ber).</a:t>
            </a:r>
          </a:p>
          <a:p>
            <a:pPr marL="469265" marR="270510" indent="-457200">
              <a:lnSpc>
                <a:spcPct val="112500"/>
              </a:lnSpc>
              <a:spcBef>
                <a:spcPts val="165"/>
              </a:spcBef>
              <a:buFont typeface="+mj-lt"/>
              <a:buAutoNum type="arabicParenR"/>
            </a:pP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/>
                <a:cs typeface="Times New Roman"/>
              </a:rPr>
              <a:t>NYS OMIG: 8 ELEMENTS OF AN EFFECTIVE COMPLIANCE PROGRAM</a:t>
            </a:r>
            <a:r>
              <a:rPr lang="en-US" sz="2800" b="1" dirty="0" smtClean="0">
                <a:latin typeface="Times New Roman"/>
                <a:cs typeface="Times New Roman"/>
              </a:rPr>
              <a:t>: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26037</TotalTime>
  <Words>2882</Words>
  <Application>Microsoft Macintosh PowerPoint</Application>
  <PresentationFormat>On-screen Show (4:3)</PresentationFormat>
  <Paragraphs>343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Cambria</vt:lpstr>
      <vt:lpstr>Lucida Sans Unicode</vt:lpstr>
      <vt:lpstr>Times New Roman</vt:lpstr>
      <vt:lpstr>Wingdings</vt:lpstr>
      <vt:lpstr>Wingdings 3</vt:lpstr>
      <vt:lpstr>Office Theme</vt:lpstr>
      <vt:lpstr>Custom Design</vt:lpstr>
      <vt:lpstr>PowerPoint Presentation</vt:lpstr>
      <vt:lpstr>NY State Medicaid Office of the Medicaid Inspector General (OMIG) has mandated compliance training for providers.  </vt:lpstr>
      <vt:lpstr>PowerPoint Presentation</vt:lpstr>
      <vt:lpstr>What does this mean for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OMIG has identified Focus Items to audit and have begun to audit for the sole purpose of ensuring providers have an “effective” compliance program.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Waste: The careless expenditure, consumption, mismanagement or use of resources, whether intentional or unintentional, resulting in charge to patients or the government. </vt:lpstr>
      <vt:lpstr>Abuse: The mistreatment of patients or destructive misuse or diversion of assets and resources, and activities that are inconsistent with sound medical or professional practices.  </vt:lpstr>
      <vt:lpstr>Other Examples of Abuse:</vt:lpstr>
      <vt:lpstr>PowerPoint Presentation</vt:lpstr>
      <vt:lpstr>SDM Code of Conduct:</vt:lpstr>
      <vt:lpstr>PowerPoint Presentation</vt:lpstr>
      <vt:lpstr>Examples of Non-compliance:</vt:lpstr>
      <vt:lpstr>The Importance of Accurate and Complete Documentation: </vt:lpstr>
      <vt:lpstr>Core Medicaid Documentation Requirements for All Providers: The dental record should be complete and legible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Risk Areas Include: </vt:lpstr>
      <vt:lpstr>PowerPoint Presentation</vt:lpstr>
      <vt:lpstr>Auditing and Monitoring:</vt:lpstr>
      <vt:lpstr> Anti-Kickback Act: Prevents inducements, payments or rewards for referrals of Federal Health care program business including Medicare and Medicaid. (42 U.S.C. 1320a-7b)</vt:lpstr>
      <vt:lpstr>PowerPoint Presentation</vt:lpstr>
      <vt:lpstr>Anti-Kickback Safe Harbors:  Payment practices that do not violate the Anti-Kickback statute provided the payments fit squarely within a Safe Harbor.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the Alarms</dc:title>
  <dc:creator>Donna</dc:creator>
  <cp:lastModifiedBy>AP/CDE</cp:lastModifiedBy>
  <cp:revision>85</cp:revision>
  <dcterms:created xsi:type="dcterms:W3CDTF">2014-08-07T13:38:57Z</dcterms:created>
  <dcterms:modified xsi:type="dcterms:W3CDTF">2016-10-24T18:30:16Z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2014-01-17T00:00:00Z</vt:filetime>
  </property>
  <property fmtid="{D5CDD505-2E9C-101B-9397-08002B2CF9AE}" pid="3" name="LastSaved">
    <vt:filetime>2014-08-07T00:00:00Z</vt:filetime>
  </property>
</Properties>
</file>